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28"/>
  </p:normalViewPr>
  <p:slideViewPr>
    <p:cSldViewPr snapToGrid="0">
      <p:cViewPr varScale="1">
        <p:scale>
          <a:sx n="98" d="100"/>
          <a:sy n="98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/>
              <a:pPr/>
              <a:t>1/10/25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0761F-251F-8CE0-0952-3FCF09567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Trouble at home!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FF993-E2D0-36ED-D234-491FF3D56A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976262"/>
          </a:xfrm>
        </p:spPr>
        <p:txBody>
          <a:bodyPr>
            <a:noAutofit/>
          </a:bodyPr>
          <a:lstStyle/>
          <a:p>
            <a:r>
              <a:rPr lang="en-US" sz="3600" dirty="0"/>
              <a:t>Genesis 12: 10 – 13: 18</a:t>
            </a:r>
          </a:p>
        </p:txBody>
      </p:sp>
    </p:spTree>
    <p:extLst>
      <p:ext uri="{BB962C8B-B14F-4D97-AF65-F5344CB8AC3E}">
        <p14:creationId xmlns:p14="http://schemas.microsoft.com/office/powerpoint/2010/main" val="4252867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DA9A1ACB-4ECA-4EAE-AEAB-CE9C8C01E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441908-8AC5-7C15-39E4-A4242D617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Abram returned to Hebron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38B88-E58E-4003-DC99-984D12221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8674" y="2185988"/>
            <a:ext cx="7739259" cy="422482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sz="3200" dirty="0"/>
              <a:t>Trouble at home: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The famine, move to Egypt, the fear produced lie, return to Promise Land</a:t>
            </a:r>
          </a:p>
          <a:p>
            <a:pPr marL="0" indent="0">
              <a:buNone/>
            </a:pP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Family split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“Have, have, have” not bring peace</a:t>
            </a:r>
          </a:p>
        </p:txBody>
      </p:sp>
      <p:pic>
        <p:nvPicPr>
          <p:cNvPr id="5" name="Content Placeholder 6" descr="A map of the ancient world&#10;&#10;Description automatically generated">
            <a:extLst>
              <a:ext uri="{FF2B5EF4-FFF2-40B4-BE49-F238E27FC236}">
                <a16:creationId xmlns:a16="http://schemas.microsoft.com/office/drawing/2014/main" id="{89F80D10-D8CE-5CB0-5A43-8C31373D1B1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2793" t="34061" r="50748" b="-1"/>
          <a:stretch/>
        </p:blipFill>
        <p:spPr>
          <a:xfrm>
            <a:off x="8988652" y="3017519"/>
            <a:ext cx="2258467" cy="2857715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095264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21C9746-CD96-00CF-25A2-386F01F0A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947607"/>
            <a:ext cx="4389427" cy="496278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400" b="0" dirty="0">
                <a:solidFill>
                  <a:schemeClr val="bg1"/>
                </a:solidFill>
              </a:rPr>
              <a:t>Peace and satisfaction – only from relationship with the Lord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2D3796-88A4-3690-E118-3A3C96AC9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4642" y="762000"/>
            <a:ext cx="4455843" cy="5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45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6">
            <a:extLst>
              <a:ext uri="{FF2B5EF4-FFF2-40B4-BE49-F238E27FC236}">
                <a16:creationId xmlns:a16="http://schemas.microsoft.com/office/drawing/2014/main" id="{53576798-7F98-4C7F-B6C7-6D41B5A7E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5BA3AE5-0FB8-4948-A421-5CEE1A5E8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 9">
            <a:extLst>
              <a:ext uri="{FF2B5EF4-FFF2-40B4-BE49-F238E27FC236}">
                <a16:creationId xmlns:a16="http://schemas.microsoft.com/office/drawing/2014/main" id="{615FFFBF-F0D2-4BB8-BB9E-3ADC47E3B6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6485467" cy="6858000"/>
          </a:xfrm>
          <a:custGeom>
            <a:avLst/>
            <a:gdLst>
              <a:gd name="connsiteX0" fmla="*/ 0 w 6485467"/>
              <a:gd name="connsiteY0" fmla="*/ 0 h 6858000"/>
              <a:gd name="connsiteX1" fmla="*/ 6485467 w 6485467"/>
              <a:gd name="connsiteY1" fmla="*/ 0 h 6858000"/>
              <a:gd name="connsiteX2" fmla="*/ 6485467 w 6485467"/>
              <a:gd name="connsiteY2" fmla="*/ 1900238 h 6858000"/>
              <a:gd name="connsiteX3" fmla="*/ 6115051 w 6485467"/>
              <a:gd name="connsiteY3" fmla="*/ 2178050 h 6858000"/>
              <a:gd name="connsiteX4" fmla="*/ 6110817 w 6485467"/>
              <a:gd name="connsiteY4" fmla="*/ 2184400 h 6858000"/>
              <a:gd name="connsiteX5" fmla="*/ 6104467 w 6485467"/>
              <a:gd name="connsiteY5" fmla="*/ 2193925 h 6858000"/>
              <a:gd name="connsiteX6" fmla="*/ 6098117 w 6485467"/>
              <a:gd name="connsiteY6" fmla="*/ 2201863 h 6858000"/>
              <a:gd name="connsiteX7" fmla="*/ 6098117 w 6485467"/>
              <a:gd name="connsiteY7" fmla="*/ 2211388 h 6858000"/>
              <a:gd name="connsiteX8" fmla="*/ 6098117 w 6485467"/>
              <a:gd name="connsiteY8" fmla="*/ 2220913 h 6858000"/>
              <a:gd name="connsiteX9" fmla="*/ 6104467 w 6485467"/>
              <a:gd name="connsiteY9" fmla="*/ 2228850 h 6858000"/>
              <a:gd name="connsiteX10" fmla="*/ 6110817 w 6485467"/>
              <a:gd name="connsiteY10" fmla="*/ 2238375 h 6858000"/>
              <a:gd name="connsiteX11" fmla="*/ 6115051 w 6485467"/>
              <a:gd name="connsiteY11" fmla="*/ 2244725 h 6858000"/>
              <a:gd name="connsiteX12" fmla="*/ 6485467 w 6485467"/>
              <a:gd name="connsiteY12" fmla="*/ 2522538 h 6858000"/>
              <a:gd name="connsiteX13" fmla="*/ 6485467 w 6485467"/>
              <a:gd name="connsiteY13" fmla="*/ 6858000 h 6858000"/>
              <a:gd name="connsiteX14" fmla="*/ 0 w 6485467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485467" h="6858000">
                <a:moveTo>
                  <a:pt x="0" y="0"/>
                </a:moveTo>
                <a:lnTo>
                  <a:pt x="6485467" y="0"/>
                </a:lnTo>
                <a:lnTo>
                  <a:pt x="6485467" y="1900238"/>
                </a:lnTo>
                <a:lnTo>
                  <a:pt x="6115051" y="2178050"/>
                </a:lnTo>
                <a:lnTo>
                  <a:pt x="6110817" y="2184400"/>
                </a:lnTo>
                <a:lnTo>
                  <a:pt x="6104467" y="2193925"/>
                </a:lnTo>
                <a:lnTo>
                  <a:pt x="6098117" y="2201863"/>
                </a:lnTo>
                <a:lnTo>
                  <a:pt x="6098117" y="2211388"/>
                </a:lnTo>
                <a:lnTo>
                  <a:pt x="6098117" y="2220913"/>
                </a:lnTo>
                <a:lnTo>
                  <a:pt x="6104467" y="2228850"/>
                </a:lnTo>
                <a:lnTo>
                  <a:pt x="6110817" y="2238375"/>
                </a:lnTo>
                <a:lnTo>
                  <a:pt x="6115051" y="2244725"/>
                </a:lnTo>
                <a:lnTo>
                  <a:pt x="6485467" y="2522538"/>
                </a:lnTo>
                <a:lnTo>
                  <a:pt x="648546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C11B9FB-C728-29DA-60FA-0DE89A6BB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5039035" cy="66315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 </a:t>
            </a:r>
            <a:r>
              <a:rPr lang="en-US" sz="2800" dirty="0"/>
              <a:t>v12   </a:t>
            </a:r>
            <a:r>
              <a:rPr lang="en-US" dirty="0"/>
              <a:t>Famine Hit…</a:t>
            </a:r>
          </a:p>
        </p:txBody>
      </p:sp>
      <p:sp>
        <p:nvSpPr>
          <p:cNvPr id="29" name="Content Placeholder 15">
            <a:extLst>
              <a:ext uri="{FF2B5EF4-FFF2-40B4-BE49-F238E27FC236}">
                <a16:creationId xmlns:a16="http://schemas.microsoft.com/office/drawing/2014/main" id="{2FE7D837-E6DC-364A-E5A7-C9679D9FE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6390" y="1557531"/>
            <a:ext cx="5338582" cy="50130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FFFF"/>
                </a:solidFill>
              </a:rPr>
              <a:t>V11-13 Abram takes his family to Egypt. </a:t>
            </a:r>
          </a:p>
        </p:txBody>
      </p:sp>
      <p:sp>
        <p:nvSpPr>
          <p:cNvPr id="25" name="Rounded Rectangle 17">
            <a:extLst>
              <a:ext uri="{FF2B5EF4-FFF2-40B4-BE49-F238E27FC236}">
                <a16:creationId xmlns:a16="http://schemas.microsoft.com/office/drawing/2014/main" id="{FD056B7E-FBD7-4858-966D-9C4DEDA7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28932" y="958640"/>
            <a:ext cx="4419604" cy="4945244"/>
          </a:xfrm>
          <a:prstGeom prst="roundRect">
            <a:avLst>
              <a:gd name="adj" fmla="val 3513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Content Placeholder 6" descr="A map of the ancient world&#10;&#10;Description automatically generated">
            <a:extLst>
              <a:ext uri="{FF2B5EF4-FFF2-40B4-BE49-F238E27FC236}">
                <a16:creationId xmlns:a16="http://schemas.microsoft.com/office/drawing/2014/main" id="{81A056FF-F9FB-D357-51C3-A107275BFB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90"/>
          <a:stretch/>
        </p:blipFill>
        <p:spPr>
          <a:xfrm>
            <a:off x="7410517" y="1266371"/>
            <a:ext cx="3832042" cy="4314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59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id="{DA9A1ACB-4ECA-4EAE-AEAB-CE9C8C01E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D987186-08E5-012F-414E-E23B8E65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Egypt Experience…</a:t>
            </a:r>
          </a:p>
        </p:txBody>
      </p:sp>
      <p:pic>
        <p:nvPicPr>
          <p:cNvPr id="10" name="Content Placeholder 9" descr="A person and person sitting under a tree with sheep&#10;&#10;Description automatically generated">
            <a:extLst>
              <a:ext uri="{FF2B5EF4-FFF2-40B4-BE49-F238E27FC236}">
                <a16:creationId xmlns:a16="http://schemas.microsoft.com/office/drawing/2014/main" id="{2C84A194-1CE0-E630-C9E2-1A7FD82AAF3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 r="19714"/>
          <a:stretch/>
        </p:blipFill>
        <p:spPr>
          <a:xfrm>
            <a:off x="222069" y="2412999"/>
            <a:ext cx="3651431" cy="4131491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167A2B2-41B7-8733-D60F-4FCA5EAFD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30699" y="2413000"/>
            <a:ext cx="7052733" cy="41314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FFFF"/>
                </a:solidFill>
              </a:rPr>
              <a:t>Before they enter Egypt, Abram asks Sarai to say she is his sister – because she was so beautiful, he feared if they knew she was his wife, they would kill him to take her</a:t>
            </a:r>
          </a:p>
          <a:p>
            <a:pPr marL="0" indent="0">
              <a:buNone/>
            </a:pPr>
            <a:endParaRPr lang="en-US" sz="32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FFFFFF"/>
                </a:solidFill>
              </a:rPr>
              <a:t>Did they have to lie?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0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53576798-7F98-4C7F-B6C7-6D41B5A7E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B954E2-B065-01F2-B529-726A1006E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Lord’s response (v14 – 20)…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F6EC5-64F1-75A2-0E51-006E97E5A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503" y="2112102"/>
            <a:ext cx="6309360" cy="46064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dirty="0"/>
              <a:t>It happened! Sarai was so beautiful, Egyptian officials took Sarai to be married to Pharoah!</a:t>
            </a:r>
          </a:p>
          <a:p>
            <a:pPr marL="0" indent="0">
              <a:buNone/>
            </a:pPr>
            <a:r>
              <a:rPr lang="en-US" sz="2800" dirty="0"/>
              <a:t>He gave Abram cattle, sheep, etc.</a:t>
            </a:r>
          </a:p>
          <a:p>
            <a:pPr marL="0" indent="0">
              <a:buNone/>
            </a:pPr>
            <a:r>
              <a:rPr lang="en-US" sz="2800" dirty="0"/>
              <a:t>God struck all of Pharoah’s palace with a disease because of Sarai</a:t>
            </a:r>
          </a:p>
          <a:p>
            <a:pPr marL="0" indent="0">
              <a:buNone/>
            </a:pPr>
            <a:r>
              <a:rPr lang="en-US" sz="2800" dirty="0"/>
              <a:t>In the morning, Pharoah confronts Abram and sends him &amp; everyone &amp; everything with him out of Egypt!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215DF46-2681-7B83-1D8E-2DCE3DCB6CD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13863" y="2090057"/>
            <a:ext cx="5556068" cy="4519749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541944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DA9A1ACB-4ECA-4EAE-AEAB-CE9C8C01E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7D26C8-96ED-46E3-BD94-C1608C54C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13EEA0A9-F720-41ED-8EBA-2A10A664F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179F59-10D0-9F11-BB1B-6C2F323E1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960" y="120618"/>
            <a:ext cx="3413084" cy="53252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200" dirty="0"/>
              <a:t>I Peter 3: 3 - 8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D4F31D-48F8-4A66-E5C2-184812B44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6754" y="773762"/>
            <a:ext cx="4066331" cy="589936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sz="2800" dirty="0"/>
              <a:t>Your beauty should not come from outward adornment</a:t>
            </a:r>
          </a:p>
          <a:p>
            <a:pPr marL="0" indent="0">
              <a:buNone/>
            </a:pPr>
            <a:r>
              <a:rPr lang="en-US" sz="2800" dirty="0"/>
              <a:t>…but it should be that of your inner self – the unfading beauty of a quiet spirit, which is of great worth in God’s sight… they submitted themselves to their own husbands like Sarah, who obeyed Abraham and called him lord… you are her daughters.</a:t>
            </a:r>
          </a:p>
        </p:txBody>
      </p:sp>
      <p:sp>
        <p:nvSpPr>
          <p:cNvPr id="16" name="Rounded Rectangle 17">
            <a:extLst>
              <a:ext uri="{FF2B5EF4-FFF2-40B4-BE49-F238E27FC236}">
                <a16:creationId xmlns:a16="http://schemas.microsoft.com/office/drawing/2014/main" id="{03B27569-6089-4DC0-93E0-F3F6E1E93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erson looking at another person&#10;&#10;Description automatically generated">
            <a:extLst>
              <a:ext uri="{FF2B5EF4-FFF2-40B4-BE49-F238E27FC236}">
                <a16:creationId xmlns:a16="http://schemas.microsoft.com/office/drawing/2014/main" id="{FFA5FB59-D637-5AB8-929A-8A8A75A8EAA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26548" r="24082" b="-1"/>
          <a:stretch/>
        </p:blipFill>
        <p:spPr>
          <a:xfrm>
            <a:off x="5603706" y="1258529"/>
            <a:ext cx="5638853" cy="433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73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9F73A-916B-739E-3087-8F224AB6F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130629"/>
            <a:ext cx="10571998" cy="1287009"/>
          </a:xfrm>
        </p:spPr>
        <p:txBody>
          <a:bodyPr/>
          <a:lstStyle/>
          <a:p>
            <a:pPr algn="ctr"/>
            <a:r>
              <a:rPr lang="en-US" b="0" dirty="0">
                <a:solidFill>
                  <a:schemeClr val="bg1"/>
                </a:solidFill>
              </a:rPr>
              <a:t>Abraham returns to the Promise Land</a:t>
            </a:r>
            <a:br>
              <a:rPr lang="en-US" b="0" dirty="0">
                <a:solidFill>
                  <a:schemeClr val="bg1"/>
                </a:solidFill>
              </a:rPr>
            </a:br>
            <a:r>
              <a:rPr lang="en-US" sz="3600" b="0" dirty="0">
                <a:solidFill>
                  <a:schemeClr val="bg1"/>
                </a:solidFill>
              </a:rPr>
              <a:t>Genesis 13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A2514E-2619-4B18-E2A4-8F95994FB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35977" y="2194560"/>
            <a:ext cx="8071891" cy="453281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/>
              <a:t>Back to the Negev</a:t>
            </a:r>
          </a:p>
          <a:p>
            <a:r>
              <a:rPr lang="en-US" sz="2800" dirty="0"/>
              <a:t>Abram and Lot became very rich…they moved back to between Ai &amp; Bethel and called on the Lord</a:t>
            </a:r>
          </a:p>
          <a:p>
            <a:r>
              <a:rPr lang="en-US" sz="2800" dirty="0"/>
              <a:t>Abram and Lot’s herdsmen began to fight because the land could not handle all their flocks and herds. </a:t>
            </a:r>
          </a:p>
          <a:p>
            <a:r>
              <a:rPr lang="en-US" sz="2800" dirty="0"/>
              <a:t>Abram told Lot, “Let’s not fight, we’re family”</a:t>
            </a:r>
          </a:p>
        </p:txBody>
      </p:sp>
      <p:pic>
        <p:nvPicPr>
          <p:cNvPr id="5" name="Content Placeholder 6" descr="A map of the ancient world&#10;&#10;Description automatically generated">
            <a:extLst>
              <a:ext uri="{FF2B5EF4-FFF2-40B4-BE49-F238E27FC236}">
                <a16:creationId xmlns:a16="http://schemas.microsoft.com/office/drawing/2014/main" id="{9633BB3A-1914-4E13-54DE-6B5340F671D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rcRect r="290"/>
          <a:stretch/>
        </p:blipFill>
        <p:spPr>
          <a:xfrm>
            <a:off x="384132" y="2608852"/>
            <a:ext cx="2881581" cy="347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9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AB446B-5592-98BF-1D51-A2D638518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chemeClr val="bg1"/>
                </a:solidFill>
              </a:rPr>
              <a:t>Abram and Lot go separate ways…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F7043-149E-F63B-74AF-E20F35F52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11" y="2222287"/>
            <a:ext cx="11456126" cy="432220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/>
              <a:t>Abram told Lot, “You go right, I will go left, you go left, I’ll go right… you choose”</a:t>
            </a:r>
          </a:p>
          <a:p>
            <a:pPr marL="0" indent="0">
              <a:buNone/>
            </a:pPr>
            <a:r>
              <a:rPr lang="en-US" sz="2800" dirty="0"/>
              <a:t>Lot looked and saw the Jordan planes were well watered and green pastures with towns scattered nearby…that’s what he chose. (selfish…) Set-up his tent near Sodom…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Psalms 1 = you will be blessed if you do not </a:t>
            </a:r>
            <a:r>
              <a:rPr lang="en-US" sz="2800" b="1" dirty="0"/>
              <a:t>walk</a:t>
            </a:r>
            <a:r>
              <a:rPr lang="en-US" sz="2800" dirty="0"/>
              <a:t> with the wicked; or </a:t>
            </a:r>
            <a:r>
              <a:rPr lang="en-US" sz="2800" b="1" dirty="0"/>
              <a:t>stand</a:t>
            </a:r>
            <a:r>
              <a:rPr lang="en-US" sz="2800" dirty="0"/>
              <a:t> with sinners; or </a:t>
            </a:r>
            <a:r>
              <a:rPr lang="en-US" sz="2800" b="1" dirty="0"/>
              <a:t>sit</a:t>
            </a:r>
            <a:r>
              <a:rPr lang="en-US" sz="2800" dirty="0"/>
              <a:t> with those who are mockers…”</a:t>
            </a:r>
          </a:p>
        </p:txBody>
      </p:sp>
    </p:spTree>
    <p:extLst>
      <p:ext uri="{BB962C8B-B14F-4D97-AF65-F5344CB8AC3E}">
        <p14:creationId xmlns:p14="http://schemas.microsoft.com/office/powerpoint/2010/main" val="394669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D70F0-7552-4BD7-3CE6-70F4B5F95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7" y="478169"/>
            <a:ext cx="4140924" cy="521174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0" dirty="0">
                <a:solidFill>
                  <a:schemeClr val="tx1"/>
                </a:solidFill>
              </a:rPr>
              <a:t>V13 Lot moved close to what God called wicked/sinful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36EB601-0F0F-A7A3-FE6A-2028D0A701F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80472" y="994915"/>
            <a:ext cx="6268062" cy="4694996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424624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53576798-7F98-4C7F-B6C7-6D41B5A7E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B10E15-B1C4-082F-212A-30AB31646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 dirty="0"/>
              <a:t>The Lord speaks to Abram again… v14 - 18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13E8A-5A9A-1CD9-913D-DABD889F2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1" y="2086895"/>
            <a:ext cx="5921750" cy="471569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Look N, S, E, W…I am giving this to you and your descendants forever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Descendants as plentiful as dust!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Go and walk the length &amp; breadth of all of what I am giving you – It is yours!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Abram built an altar of praise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4E30849-3986-DF87-57A5-46EE16ABE17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4249" y="3159805"/>
            <a:ext cx="5664847" cy="3515315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40254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144</TotalTime>
  <Words>481</Words>
  <Application>Microsoft Macintosh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2</vt:lpstr>
      <vt:lpstr>Quotable</vt:lpstr>
      <vt:lpstr>Trouble at home!</vt:lpstr>
      <vt:lpstr>  v12   Famine Hit…</vt:lpstr>
      <vt:lpstr>Egypt Experience…</vt:lpstr>
      <vt:lpstr>The Lord’s response (v14 – 20)…</vt:lpstr>
      <vt:lpstr>I Peter 3: 3 - 8</vt:lpstr>
      <vt:lpstr>Abraham returns to the Promise Land Genesis 13</vt:lpstr>
      <vt:lpstr>Abram and Lot go separate ways…</vt:lpstr>
      <vt:lpstr>V13 Lot moved close to what God called wicked/sinful</vt:lpstr>
      <vt:lpstr>The Lord speaks to Abram again… v14 - 18</vt:lpstr>
      <vt:lpstr>Abram returned to Hebron</vt:lpstr>
      <vt:lpstr>Peace and satisfaction – only from relationship with the Lord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1</cp:revision>
  <dcterms:created xsi:type="dcterms:W3CDTF">2025-01-10T19:17:54Z</dcterms:created>
  <dcterms:modified xsi:type="dcterms:W3CDTF">2025-01-10T21:41:54Z</dcterms:modified>
</cp:coreProperties>
</file>