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72"/>
  </p:normalViewPr>
  <p:slideViewPr>
    <p:cSldViewPr snapToGrid="0">
      <p:cViewPr varScale="1">
        <p:scale>
          <a:sx n="99" d="100"/>
          <a:sy n="99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1/31/25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1/31/25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BC5B-538A-0F24-44BD-924576116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“How can I know?”</a:t>
            </a:r>
            <a:br>
              <a:rPr lang="en-US" dirty="0"/>
            </a:br>
            <a:r>
              <a:rPr lang="en-US" sz="4800" dirty="0"/>
              <a:t>Assurance Not Doubt!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33A1F0-4703-06A9-664F-6CD3D567D7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Genesis 15</a:t>
            </a:r>
          </a:p>
        </p:txBody>
      </p:sp>
    </p:spTree>
    <p:extLst>
      <p:ext uri="{BB962C8B-B14F-4D97-AF65-F5344CB8AC3E}">
        <p14:creationId xmlns:p14="http://schemas.microsoft.com/office/powerpoint/2010/main" val="2387634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CD5FBA-0033-E759-EE07-8ABD3C956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386" y="613557"/>
            <a:ext cx="11565227" cy="6244443"/>
          </a:xfrm>
        </p:spPr>
        <p:txBody>
          <a:bodyPr>
            <a:normAutofit/>
          </a:bodyPr>
          <a:lstStyle/>
          <a:p>
            <a:r>
              <a:rPr lang="en-US" sz="2800" dirty="0"/>
              <a:t>Chapter 14 – Abram’s victory created enemies; in the area only 14 years, he was the newbie; as a foreigner he was too powerful for neighboring nations!</a:t>
            </a:r>
          </a:p>
          <a:p>
            <a:endParaRPr lang="en-US" sz="2800" dirty="0"/>
          </a:p>
          <a:p>
            <a:r>
              <a:rPr lang="en-US" sz="2800" dirty="0"/>
              <a:t>Chapter 15 – starts with the Lord encouraging Abram:</a:t>
            </a:r>
          </a:p>
          <a:p>
            <a:pPr lvl="1"/>
            <a:r>
              <a:rPr lang="en-US" sz="3200" dirty="0"/>
              <a:t>“Do not be afraid, I am your shield, your very reward”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/>
              <a:t>a) Conquer your fears by remembering Who I Am</a:t>
            </a:r>
          </a:p>
          <a:p>
            <a:pPr marL="457200" lvl="1" indent="0">
              <a:buNone/>
            </a:pPr>
            <a:r>
              <a:rPr lang="en-US" sz="3200" dirty="0"/>
              <a:t>b) I am your shield – your protector</a:t>
            </a:r>
          </a:p>
          <a:p>
            <a:pPr marL="457200" lvl="1" indent="0">
              <a:buNone/>
            </a:pPr>
            <a:r>
              <a:rPr lang="en-US" sz="3200" dirty="0"/>
              <a:t>c) Your very reward – Paul’s reference to the reward we will receive in heaven – I Cor. Abram did not take anything for his part in the battle – God said, “I Am your reward…”</a:t>
            </a:r>
          </a:p>
        </p:txBody>
      </p:sp>
    </p:spTree>
    <p:extLst>
      <p:ext uri="{BB962C8B-B14F-4D97-AF65-F5344CB8AC3E}">
        <p14:creationId xmlns:p14="http://schemas.microsoft.com/office/powerpoint/2010/main" val="2881733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69AC7-0A69-C582-7806-076297202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65916"/>
            <a:ext cx="10820400" cy="5639136"/>
          </a:xfrm>
        </p:spPr>
        <p:txBody>
          <a:bodyPr>
            <a:normAutofit/>
          </a:bodyPr>
          <a:lstStyle/>
          <a:p>
            <a:r>
              <a:rPr lang="en-US" sz="3200" dirty="0"/>
              <a:t>V2 &amp; 3 Abram expresses ‘the problem’ – “I have not heir/children”. He had already determined Eliezer, his favored servant/like a son to Abram, would be his heir.</a:t>
            </a:r>
          </a:p>
          <a:p>
            <a:endParaRPr lang="en-US" sz="3200" dirty="0"/>
          </a:p>
          <a:p>
            <a:r>
              <a:rPr lang="en-US" sz="3200" dirty="0"/>
              <a:t>V4 &amp; 5 God responds, “You will have an heir from your own body…come, look at the stars… so will your descendants be…”</a:t>
            </a:r>
          </a:p>
          <a:p>
            <a:endParaRPr lang="en-US" sz="3200" dirty="0"/>
          </a:p>
          <a:p>
            <a:r>
              <a:rPr lang="en-US" sz="3200" dirty="0"/>
              <a:t>Abram believed! That led Abram to be called righteous and God reminded Abram of His promise</a:t>
            </a:r>
          </a:p>
        </p:txBody>
      </p:sp>
    </p:spTree>
    <p:extLst>
      <p:ext uri="{BB962C8B-B14F-4D97-AF65-F5344CB8AC3E}">
        <p14:creationId xmlns:p14="http://schemas.microsoft.com/office/powerpoint/2010/main" val="1632034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64FDF-949B-7150-A315-EAB21FFB48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579549"/>
            <a:ext cx="10820400" cy="6130343"/>
          </a:xfrm>
        </p:spPr>
        <p:txBody>
          <a:bodyPr>
            <a:normAutofit/>
          </a:bodyPr>
          <a:lstStyle/>
          <a:p>
            <a:r>
              <a:rPr lang="en-US" sz="2800" dirty="0"/>
              <a:t>Remember Abram was Chaldean – now promised Palestine</a:t>
            </a:r>
          </a:p>
          <a:p>
            <a:endParaRPr lang="en-US" sz="2800" dirty="0"/>
          </a:p>
          <a:p>
            <a:r>
              <a:rPr lang="en-US" sz="2800" dirty="0"/>
              <a:t>The Question (doubt or assurance?): How can I know?</a:t>
            </a:r>
          </a:p>
          <a:p>
            <a:endParaRPr lang="en-US" sz="2800" dirty="0"/>
          </a:p>
          <a:p>
            <a:r>
              <a:rPr lang="en-US" sz="2800" dirty="0"/>
              <a:t>We are introduced to a Chaldean Covenant Guarantee Practice  also called “the Cut Covenant/Sacrifice”</a:t>
            </a:r>
          </a:p>
          <a:p>
            <a:endParaRPr lang="en-US" sz="2800" dirty="0"/>
          </a:p>
          <a:p>
            <a:r>
              <a:rPr lang="en-US" sz="2800" dirty="0"/>
              <a:t>V 9-20  The told Abram to bring to Him a heifer, a goat, and a ram – three years old each; plus a dove and pigeon</a:t>
            </a:r>
          </a:p>
          <a:p>
            <a:pPr lvl="1"/>
            <a:r>
              <a:rPr lang="en-US" sz="2600" dirty="0"/>
              <a:t>The heifer = burnt sacrifice (Ex 40) for consecration</a:t>
            </a:r>
          </a:p>
          <a:p>
            <a:pPr lvl="1"/>
            <a:r>
              <a:rPr lang="en-US" sz="2600" dirty="0"/>
              <a:t>The goat = a sin offering (Lev 5) atonement</a:t>
            </a:r>
          </a:p>
          <a:p>
            <a:pPr lvl="1"/>
            <a:r>
              <a:rPr lang="en-US" sz="2600" dirty="0"/>
              <a:t>The ram = a peace/fellowship offering</a:t>
            </a:r>
          </a:p>
          <a:p>
            <a:pPr lvl="1"/>
            <a:r>
              <a:rPr lang="en-US" sz="2600" dirty="0"/>
              <a:t>The dove and pigeon = for simplicity, purity, and innocence</a:t>
            </a:r>
          </a:p>
        </p:txBody>
      </p:sp>
    </p:spTree>
    <p:extLst>
      <p:ext uri="{BB962C8B-B14F-4D97-AF65-F5344CB8AC3E}">
        <p14:creationId xmlns:p14="http://schemas.microsoft.com/office/powerpoint/2010/main" val="35706911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275EF28-795C-46C1-89F4-96692FE10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031" y="540913"/>
            <a:ext cx="6378023" cy="6233374"/>
          </a:xfrm>
        </p:spPr>
        <p:txBody>
          <a:bodyPr>
            <a:normAutofit/>
          </a:bodyPr>
          <a:lstStyle/>
          <a:p>
            <a:r>
              <a:rPr lang="en-US" sz="2800" dirty="0"/>
              <a:t>Instructions: cut each animal in half and line them across from each other to create a pathway to walk</a:t>
            </a:r>
          </a:p>
          <a:p>
            <a:endParaRPr lang="en-US" sz="2800" dirty="0"/>
          </a:p>
          <a:p>
            <a:r>
              <a:rPr lang="en-US" sz="2800" dirty="0"/>
              <a:t>The birds were not cut but laid down opposite of each other in the line of sacrifices</a:t>
            </a:r>
          </a:p>
          <a:p>
            <a:r>
              <a:rPr lang="en-US" sz="2800" dirty="0"/>
              <a:t>V11 Abram had to fight off the birds of prey</a:t>
            </a:r>
          </a:p>
          <a:p>
            <a:r>
              <a:rPr lang="en-US" sz="2800" dirty="0"/>
              <a:t>V12 – 16 While Abram slept – God revealed to him the 400 years of captivity (Egypt), their pain and God’s promise of deliverance.</a:t>
            </a:r>
          </a:p>
        </p:txBody>
      </p:sp>
      <p:pic>
        <p:nvPicPr>
          <p:cNvPr id="5" name="Content Placeholder 4" descr="A cartoon of a burning match&#10;&#10;Description automatically generated">
            <a:extLst>
              <a:ext uri="{FF2B5EF4-FFF2-40B4-BE49-F238E27FC236}">
                <a16:creationId xmlns:a16="http://schemas.microsoft.com/office/drawing/2014/main" id="{B4DA0641-D266-F7EB-8591-A459A6AC3B9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4100" b="-1"/>
          <a:stretch/>
        </p:blipFill>
        <p:spPr>
          <a:xfrm>
            <a:off x="6985000" y="540913"/>
            <a:ext cx="4927958" cy="6014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549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E1F05-CC56-6163-8A4D-5477F65AC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365128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r>
              <a:rPr lang="en-US" dirty="0"/>
              <a:t>The Lord – The guarantor of our salvation!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F6C44-2CC7-6A44-D9F5-98EEA7FB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438060"/>
          </a:xfrm>
        </p:spPr>
        <p:txBody>
          <a:bodyPr>
            <a:normAutofit/>
          </a:bodyPr>
          <a:lstStyle/>
          <a:p>
            <a:r>
              <a:rPr lang="en-US" sz="2800" dirty="0"/>
              <a:t>V17 – 20 When the sunset… a smoking pot with a torch appeared and passed in the middle of the halved pieces</a:t>
            </a:r>
          </a:p>
          <a:p>
            <a:endParaRPr lang="en-US" sz="2800" dirty="0"/>
          </a:p>
          <a:p>
            <a:r>
              <a:rPr lang="en-US" sz="2800" dirty="0"/>
              <a:t>A smoking pot = confusion, destruction, misery, and great trouble</a:t>
            </a:r>
          </a:p>
          <a:p>
            <a:r>
              <a:rPr lang="en-US" sz="2800" dirty="0"/>
              <a:t>A flaming torch = hope, clarity, and salvation – the consuming fire seen later by Moses</a:t>
            </a:r>
          </a:p>
          <a:p>
            <a:r>
              <a:rPr lang="en-US" sz="2800" dirty="0"/>
              <a:t>Significant of the Divine/God coming down to guarantee our salvation!</a:t>
            </a:r>
          </a:p>
        </p:txBody>
      </p:sp>
    </p:spTree>
    <p:extLst>
      <p:ext uri="{BB962C8B-B14F-4D97-AF65-F5344CB8AC3E}">
        <p14:creationId xmlns:p14="http://schemas.microsoft.com/office/powerpoint/2010/main" val="3361681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4A9F14-3425-E38F-E19C-8D2CF89AF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13646"/>
            <a:ext cx="10820400" cy="4905040"/>
          </a:xfrm>
        </p:spPr>
        <p:txBody>
          <a:bodyPr>
            <a:normAutofit/>
          </a:bodyPr>
          <a:lstStyle/>
          <a:p>
            <a:r>
              <a:rPr lang="en-US" sz="3200" dirty="0"/>
              <a:t>Again and again, in the midst of our confusion – the smoke – God comes to guarantee the promise of salvation! </a:t>
            </a:r>
          </a:p>
          <a:p>
            <a:endParaRPr lang="en-US" sz="3200" dirty="0"/>
          </a:p>
          <a:p>
            <a:r>
              <a:rPr lang="en-US" sz="3200" dirty="0"/>
              <a:t>What else could He possibly do?</a:t>
            </a:r>
          </a:p>
          <a:p>
            <a:endParaRPr lang="en-US" sz="3200" dirty="0"/>
          </a:p>
          <a:p>
            <a:r>
              <a:rPr lang="en-US" sz="3200" dirty="0"/>
              <a:t>What is your response?</a:t>
            </a:r>
          </a:p>
        </p:txBody>
      </p:sp>
    </p:spTree>
    <p:extLst>
      <p:ext uri="{BB962C8B-B14F-4D97-AF65-F5344CB8AC3E}">
        <p14:creationId xmlns:p14="http://schemas.microsoft.com/office/powerpoint/2010/main" val="42307668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52</TotalTime>
  <Words>510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Century Gothic</vt:lpstr>
      <vt:lpstr>Vapor Trail</vt:lpstr>
      <vt:lpstr>“How can I know?” Assurance Not Doubt!</vt:lpstr>
      <vt:lpstr>PowerPoint Presentation</vt:lpstr>
      <vt:lpstr>PowerPoint Presentation</vt:lpstr>
      <vt:lpstr>PowerPoint Presentation</vt:lpstr>
      <vt:lpstr>PowerPoint Presentation</vt:lpstr>
      <vt:lpstr> The Lord – The guarantor of our salvation!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1</cp:revision>
  <dcterms:created xsi:type="dcterms:W3CDTF">2025-01-31T20:41:19Z</dcterms:created>
  <dcterms:modified xsi:type="dcterms:W3CDTF">2025-01-31T21:34:59Z</dcterms:modified>
</cp:coreProperties>
</file>