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9" r:id="rId3"/>
    <p:sldId id="261" r:id="rId4"/>
    <p:sldId id="263" r:id="rId5"/>
    <p:sldId id="262" r:id="rId6"/>
    <p:sldId id="258" r:id="rId7"/>
    <p:sldId id="257"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71942" autoAdjust="0"/>
  </p:normalViewPr>
  <p:slideViewPr>
    <p:cSldViewPr snapToGrid="0">
      <p:cViewPr varScale="1">
        <p:scale>
          <a:sx n="116" d="100"/>
          <a:sy n="116" d="100"/>
        </p:scale>
        <p:origin x="1936" y="6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Lewis" userId="1e7eb413b4837e93" providerId="LiveId" clId="{4E2DE6A7-2B40-40CF-AE90-8A049A79EC81}"/>
    <pc:docChg chg="undo custSel addSld modSld sldOrd modMainMaster">
      <pc:chgData name="Bill Lewis" userId="1e7eb413b4837e93" providerId="LiveId" clId="{4E2DE6A7-2B40-40CF-AE90-8A049A79EC81}" dt="2025-02-16T01:55:10.509" v="7117" actId="6549"/>
      <pc:docMkLst>
        <pc:docMk/>
      </pc:docMkLst>
      <pc:sldChg chg="modSp mod modNotesTx">
        <pc:chgData name="Bill Lewis" userId="1e7eb413b4837e93" providerId="LiveId" clId="{4E2DE6A7-2B40-40CF-AE90-8A049A79EC81}" dt="2025-02-16T01:54:52.441" v="7111" actId="6549"/>
        <pc:sldMkLst>
          <pc:docMk/>
          <pc:sldMk cId="3163577799" sldId="256"/>
        </pc:sldMkLst>
        <pc:spChg chg="mod">
          <ac:chgData name="Bill Lewis" userId="1e7eb413b4837e93" providerId="LiveId" clId="{4E2DE6A7-2B40-40CF-AE90-8A049A79EC81}" dt="2025-02-14T18:16:30.835" v="494" actId="20577"/>
          <ac:spMkLst>
            <pc:docMk/>
            <pc:sldMk cId="3163577799" sldId="256"/>
            <ac:spMk id="2" creationId="{FC9BA996-9436-C128-D967-F26494823B61}"/>
          </ac:spMkLst>
        </pc:spChg>
        <pc:spChg chg="mod">
          <ac:chgData name="Bill Lewis" userId="1e7eb413b4837e93" providerId="LiveId" clId="{4E2DE6A7-2B40-40CF-AE90-8A049A79EC81}" dt="2025-02-14T22:34:42.542" v="4120" actId="207"/>
          <ac:spMkLst>
            <pc:docMk/>
            <pc:sldMk cId="3163577799" sldId="256"/>
            <ac:spMk id="3" creationId="{1618768F-1294-E26D-E79C-B4C844405018}"/>
          </ac:spMkLst>
        </pc:spChg>
      </pc:sldChg>
      <pc:sldChg chg="modSp mod modAnim modNotesTx">
        <pc:chgData name="Bill Lewis" userId="1e7eb413b4837e93" providerId="LiveId" clId="{4E2DE6A7-2B40-40CF-AE90-8A049A79EC81}" dt="2025-02-16T01:55:07.639" v="7116" actId="6549"/>
        <pc:sldMkLst>
          <pc:docMk/>
          <pc:sldMk cId="2068040840" sldId="257"/>
        </pc:sldMkLst>
        <pc:spChg chg="mod">
          <ac:chgData name="Bill Lewis" userId="1e7eb413b4837e93" providerId="LiveId" clId="{4E2DE6A7-2B40-40CF-AE90-8A049A79EC81}" dt="2025-02-14T22:54:53.042" v="4570" actId="20577"/>
          <ac:spMkLst>
            <pc:docMk/>
            <pc:sldMk cId="2068040840" sldId="257"/>
            <ac:spMk id="2" creationId="{91718E37-413F-8F2A-78AB-1463310BE6C9}"/>
          </ac:spMkLst>
        </pc:spChg>
        <pc:spChg chg="mod">
          <ac:chgData name="Bill Lewis" userId="1e7eb413b4837e93" providerId="LiveId" clId="{4E2DE6A7-2B40-40CF-AE90-8A049A79EC81}" dt="2025-02-15T18:44:40.307" v="5561" actId="20577"/>
          <ac:spMkLst>
            <pc:docMk/>
            <pc:sldMk cId="2068040840" sldId="257"/>
            <ac:spMk id="3" creationId="{E72C35B9-964C-F5B6-2D1A-D6FAEA148AF7}"/>
          </ac:spMkLst>
        </pc:spChg>
      </pc:sldChg>
      <pc:sldChg chg="modSp new mod ord modAnim modNotesTx">
        <pc:chgData name="Bill Lewis" userId="1e7eb413b4837e93" providerId="LiveId" clId="{4E2DE6A7-2B40-40CF-AE90-8A049A79EC81}" dt="2025-02-16T01:55:04.583" v="7115" actId="6549"/>
        <pc:sldMkLst>
          <pc:docMk/>
          <pc:sldMk cId="3322204406" sldId="258"/>
        </pc:sldMkLst>
        <pc:spChg chg="mod">
          <ac:chgData name="Bill Lewis" userId="1e7eb413b4837e93" providerId="LiveId" clId="{4E2DE6A7-2B40-40CF-AE90-8A049A79EC81}" dt="2025-02-14T19:02:30.214" v="1911" actId="20577"/>
          <ac:spMkLst>
            <pc:docMk/>
            <pc:sldMk cId="3322204406" sldId="258"/>
            <ac:spMk id="2" creationId="{4ED42673-EED0-6F6F-B7BC-54C19615FD65}"/>
          </ac:spMkLst>
        </pc:spChg>
        <pc:spChg chg="mod">
          <ac:chgData name="Bill Lewis" userId="1e7eb413b4837e93" providerId="LiveId" clId="{4E2DE6A7-2B40-40CF-AE90-8A049A79EC81}" dt="2025-02-15T18:44:30.510" v="5541" actId="20577"/>
          <ac:spMkLst>
            <pc:docMk/>
            <pc:sldMk cId="3322204406" sldId="258"/>
            <ac:spMk id="3" creationId="{1CEC7469-98B9-CA43-32C7-5DF6967991C2}"/>
          </ac:spMkLst>
        </pc:spChg>
      </pc:sldChg>
      <pc:sldChg chg="modSp new mod modAnim modNotesTx">
        <pc:chgData name="Bill Lewis" userId="1e7eb413b4837e93" providerId="LiveId" clId="{4E2DE6A7-2B40-40CF-AE90-8A049A79EC81}" dt="2025-02-16T01:54:55.400" v="7112" actId="6549"/>
        <pc:sldMkLst>
          <pc:docMk/>
          <pc:sldMk cId="1596561251" sldId="259"/>
        </pc:sldMkLst>
        <pc:spChg chg="mod">
          <ac:chgData name="Bill Lewis" userId="1e7eb413b4837e93" providerId="LiveId" clId="{4E2DE6A7-2B40-40CF-AE90-8A049A79EC81}" dt="2025-02-14T18:59:10.681" v="1789" actId="6549"/>
          <ac:spMkLst>
            <pc:docMk/>
            <pc:sldMk cId="1596561251" sldId="259"/>
            <ac:spMk id="2" creationId="{69ED7F94-D1FB-7CC3-F9B2-B90D37832320}"/>
          </ac:spMkLst>
        </pc:spChg>
        <pc:spChg chg="mod">
          <ac:chgData name="Bill Lewis" userId="1e7eb413b4837e93" providerId="LiveId" clId="{4E2DE6A7-2B40-40CF-AE90-8A049A79EC81}" dt="2025-02-15T18:35:32.568" v="5501" actId="20577"/>
          <ac:spMkLst>
            <pc:docMk/>
            <pc:sldMk cId="1596561251" sldId="259"/>
            <ac:spMk id="3" creationId="{382B5B6D-C718-8AF2-E107-78477450FC9A}"/>
          </ac:spMkLst>
        </pc:spChg>
      </pc:sldChg>
      <pc:sldChg chg="modSp new mod ord modAnim modNotesTx">
        <pc:chgData name="Bill Lewis" userId="1e7eb413b4837e93" providerId="LiveId" clId="{4E2DE6A7-2B40-40CF-AE90-8A049A79EC81}" dt="2025-02-16T01:55:10.509" v="7117" actId="6549"/>
        <pc:sldMkLst>
          <pc:docMk/>
          <pc:sldMk cId="3862830202" sldId="260"/>
        </pc:sldMkLst>
        <pc:spChg chg="mod">
          <ac:chgData name="Bill Lewis" userId="1e7eb413b4837e93" providerId="LiveId" clId="{4E2DE6A7-2B40-40CF-AE90-8A049A79EC81}" dt="2025-02-15T18:50:09.705" v="5797" actId="20577"/>
          <ac:spMkLst>
            <pc:docMk/>
            <pc:sldMk cId="3862830202" sldId="260"/>
            <ac:spMk id="2" creationId="{3C879991-5058-1173-DA2F-362CABBCD353}"/>
          </ac:spMkLst>
        </pc:spChg>
        <pc:spChg chg="mod">
          <ac:chgData name="Bill Lewis" userId="1e7eb413b4837e93" providerId="LiveId" clId="{4E2DE6A7-2B40-40CF-AE90-8A049A79EC81}" dt="2025-02-15T18:59:57.182" v="6613" actId="21"/>
          <ac:spMkLst>
            <pc:docMk/>
            <pc:sldMk cId="3862830202" sldId="260"/>
            <ac:spMk id="3" creationId="{66D691F2-3E99-A335-E56F-E2AD7CC71CCF}"/>
          </ac:spMkLst>
        </pc:spChg>
      </pc:sldChg>
      <pc:sldChg chg="modSp new mod modAnim modNotesTx">
        <pc:chgData name="Bill Lewis" userId="1e7eb413b4837e93" providerId="LiveId" clId="{4E2DE6A7-2B40-40CF-AE90-8A049A79EC81}" dt="2025-02-16T01:54:58.149" v="7113" actId="6549"/>
        <pc:sldMkLst>
          <pc:docMk/>
          <pc:sldMk cId="416835899" sldId="261"/>
        </pc:sldMkLst>
        <pc:spChg chg="mod">
          <ac:chgData name="Bill Lewis" userId="1e7eb413b4837e93" providerId="LiveId" clId="{4E2DE6A7-2B40-40CF-AE90-8A049A79EC81}" dt="2025-02-14T22:32:27.618" v="4077" actId="20577"/>
          <ac:spMkLst>
            <pc:docMk/>
            <pc:sldMk cId="416835899" sldId="261"/>
            <ac:spMk id="2" creationId="{3B608DC7-E074-3974-A577-4CC6DE4885DD}"/>
          </ac:spMkLst>
        </pc:spChg>
        <pc:spChg chg="mod">
          <ac:chgData name="Bill Lewis" userId="1e7eb413b4837e93" providerId="LiveId" clId="{4E2DE6A7-2B40-40CF-AE90-8A049A79EC81}" dt="2025-02-15T18:49:46.577" v="5781" actId="403"/>
          <ac:spMkLst>
            <pc:docMk/>
            <pc:sldMk cId="416835899" sldId="261"/>
            <ac:spMk id="3" creationId="{03060661-D7E2-E47D-5EAB-FF552C580F7B}"/>
          </ac:spMkLst>
        </pc:spChg>
      </pc:sldChg>
      <pc:sldChg chg="modSp new mod modAnim">
        <pc:chgData name="Bill Lewis" userId="1e7eb413b4837e93" providerId="LiveId" clId="{4E2DE6A7-2B40-40CF-AE90-8A049A79EC81}" dt="2025-02-14T22:32:03.573" v="4061" actId="20577"/>
        <pc:sldMkLst>
          <pc:docMk/>
          <pc:sldMk cId="1053391191" sldId="262"/>
        </pc:sldMkLst>
        <pc:spChg chg="mod">
          <ac:chgData name="Bill Lewis" userId="1e7eb413b4837e93" providerId="LiveId" clId="{4E2DE6A7-2B40-40CF-AE90-8A049A79EC81}" dt="2025-02-14T22:21:08.830" v="3708" actId="20577"/>
          <ac:spMkLst>
            <pc:docMk/>
            <pc:sldMk cId="1053391191" sldId="262"/>
            <ac:spMk id="2" creationId="{F6B1BE7A-115E-7AAC-709D-AE6ED607E081}"/>
          </ac:spMkLst>
        </pc:spChg>
        <pc:spChg chg="mod">
          <ac:chgData name="Bill Lewis" userId="1e7eb413b4837e93" providerId="LiveId" clId="{4E2DE6A7-2B40-40CF-AE90-8A049A79EC81}" dt="2025-02-14T22:32:03.573" v="4061" actId="20577"/>
          <ac:spMkLst>
            <pc:docMk/>
            <pc:sldMk cId="1053391191" sldId="262"/>
            <ac:spMk id="3" creationId="{14E6F0F9-F144-3663-33CF-0508B6E5AFBC}"/>
          </ac:spMkLst>
        </pc:spChg>
      </pc:sldChg>
      <pc:sldChg chg="modSp add mod modAnim modNotesTx">
        <pc:chgData name="Bill Lewis" userId="1e7eb413b4837e93" providerId="LiveId" clId="{4E2DE6A7-2B40-40CF-AE90-8A049A79EC81}" dt="2025-02-16T01:55:00.592" v="7114" actId="6549"/>
        <pc:sldMkLst>
          <pc:docMk/>
          <pc:sldMk cId="3809535076" sldId="263"/>
        </pc:sldMkLst>
        <pc:spChg chg="mod">
          <ac:chgData name="Bill Lewis" userId="1e7eb413b4837e93" providerId="LiveId" clId="{4E2DE6A7-2B40-40CF-AE90-8A049A79EC81}" dt="2025-02-14T22:32:37.492" v="4083" actId="20577"/>
          <ac:spMkLst>
            <pc:docMk/>
            <pc:sldMk cId="3809535076" sldId="263"/>
            <ac:spMk id="3" creationId="{509130A1-1A0F-1C7E-7A45-42151DCA7DA0}"/>
          </ac:spMkLst>
        </pc:spChg>
      </pc:sldChg>
      <pc:sldChg chg="new">
        <pc:chgData name="Bill Lewis" userId="1e7eb413b4837e93" providerId="LiveId" clId="{4E2DE6A7-2B40-40CF-AE90-8A049A79EC81}" dt="2025-02-14T22:34:08.256" v="4095" actId="680"/>
        <pc:sldMkLst>
          <pc:docMk/>
          <pc:sldMk cId="2449017347" sldId="264"/>
        </pc:sldMkLst>
      </pc:sldChg>
      <pc:sldMasterChg chg="modSldLayout">
        <pc:chgData name="Bill Lewis" userId="1e7eb413b4837e93" providerId="LiveId" clId="{4E2DE6A7-2B40-40CF-AE90-8A049A79EC81}" dt="2025-02-12T19:28:43.608" v="406"/>
        <pc:sldMasterMkLst>
          <pc:docMk/>
          <pc:sldMasterMk cId="823249061" sldId="2147483672"/>
        </pc:sldMasterMkLst>
        <pc:sldLayoutChg chg="modSp mod">
          <pc:chgData name="Bill Lewis" userId="1e7eb413b4837e93" providerId="LiveId" clId="{4E2DE6A7-2B40-40CF-AE90-8A049A79EC81}" dt="2025-02-12T19:28:43.608" v="406"/>
          <pc:sldLayoutMkLst>
            <pc:docMk/>
            <pc:sldMasterMk cId="823249061" sldId="2147483672"/>
            <pc:sldLayoutMk cId="2350715636" sldId="2147483674"/>
          </pc:sldLayoutMkLst>
          <pc:spChg chg="mod">
            <ac:chgData name="Bill Lewis" userId="1e7eb413b4837e93" providerId="LiveId" clId="{4E2DE6A7-2B40-40CF-AE90-8A049A79EC81}" dt="2025-02-12T19:28:43.608" v="406"/>
            <ac:spMkLst>
              <pc:docMk/>
              <pc:sldMasterMk cId="823249061" sldId="2147483672"/>
              <pc:sldLayoutMk cId="2350715636" sldId="2147483674"/>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5665F2-C4F0-40D7-B655-3D11B05C7879}" type="datetimeFigureOut">
              <a:rPr lang="en-US" smtClean="0"/>
              <a:t>2/15/2025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54E420-4DDA-46B7-AD7A-DC2A9A42F862}" type="slidenum">
              <a:rPr lang="en-US" smtClean="0"/>
              <a:t>‹#›</a:t>
            </a:fld>
            <a:endParaRPr lang="en-US"/>
          </a:p>
        </p:txBody>
      </p:sp>
    </p:spTree>
    <p:extLst>
      <p:ext uri="{BB962C8B-B14F-4D97-AF65-F5344CB8AC3E}">
        <p14:creationId xmlns:p14="http://schemas.microsoft.com/office/powerpoint/2010/main" val="3836431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1</a:t>
            </a:fld>
            <a:endParaRPr lang="en-US"/>
          </a:p>
        </p:txBody>
      </p:sp>
    </p:spTree>
    <p:extLst>
      <p:ext uri="{BB962C8B-B14F-4D97-AF65-F5344CB8AC3E}">
        <p14:creationId xmlns:p14="http://schemas.microsoft.com/office/powerpoint/2010/main" val="3838073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2</a:t>
            </a:fld>
            <a:endParaRPr lang="en-US"/>
          </a:p>
        </p:txBody>
      </p:sp>
    </p:spTree>
    <p:extLst>
      <p:ext uri="{BB962C8B-B14F-4D97-AF65-F5344CB8AC3E}">
        <p14:creationId xmlns:p14="http://schemas.microsoft.com/office/powerpoint/2010/main" val="54355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3</a:t>
            </a:fld>
            <a:endParaRPr lang="en-US"/>
          </a:p>
        </p:txBody>
      </p:sp>
    </p:spTree>
    <p:extLst>
      <p:ext uri="{BB962C8B-B14F-4D97-AF65-F5344CB8AC3E}">
        <p14:creationId xmlns:p14="http://schemas.microsoft.com/office/powerpoint/2010/main" val="2646732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BE255-74E7-7C8A-2673-E24F133E8C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D1258E-A272-D015-745B-9D48135C28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6124FC-0977-4B9F-7437-247B9044401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E1BDADA-8DE1-7A1D-9AE1-E404BAA6FC89}"/>
              </a:ext>
            </a:extLst>
          </p:cNvPr>
          <p:cNvSpPr>
            <a:spLocks noGrp="1"/>
          </p:cNvSpPr>
          <p:nvPr>
            <p:ph type="sldNum" sz="quarter" idx="5"/>
          </p:nvPr>
        </p:nvSpPr>
        <p:spPr/>
        <p:txBody>
          <a:bodyPr/>
          <a:lstStyle/>
          <a:p>
            <a:fld id="{BA54E420-4DDA-46B7-AD7A-DC2A9A42F862}" type="slidenum">
              <a:rPr lang="en-US" smtClean="0"/>
              <a:t>4</a:t>
            </a:fld>
            <a:endParaRPr lang="en-US"/>
          </a:p>
        </p:txBody>
      </p:sp>
    </p:spTree>
    <p:extLst>
      <p:ext uri="{BB962C8B-B14F-4D97-AF65-F5344CB8AC3E}">
        <p14:creationId xmlns:p14="http://schemas.microsoft.com/office/powerpoint/2010/main" val="413319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5</a:t>
            </a:fld>
            <a:endParaRPr lang="en-US"/>
          </a:p>
        </p:txBody>
      </p:sp>
    </p:spTree>
    <p:extLst>
      <p:ext uri="{BB962C8B-B14F-4D97-AF65-F5344CB8AC3E}">
        <p14:creationId xmlns:p14="http://schemas.microsoft.com/office/powerpoint/2010/main" val="208816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6</a:t>
            </a:fld>
            <a:endParaRPr lang="en-US"/>
          </a:p>
        </p:txBody>
      </p:sp>
    </p:spTree>
    <p:extLst>
      <p:ext uri="{BB962C8B-B14F-4D97-AF65-F5344CB8AC3E}">
        <p14:creationId xmlns:p14="http://schemas.microsoft.com/office/powerpoint/2010/main" val="2267765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7</a:t>
            </a:fld>
            <a:endParaRPr lang="en-US"/>
          </a:p>
        </p:txBody>
      </p:sp>
    </p:spTree>
    <p:extLst>
      <p:ext uri="{BB962C8B-B14F-4D97-AF65-F5344CB8AC3E}">
        <p14:creationId xmlns:p14="http://schemas.microsoft.com/office/powerpoint/2010/main" val="1070989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54E420-4DDA-46B7-AD7A-DC2A9A42F862}" type="slidenum">
              <a:rPr lang="en-US" smtClean="0"/>
              <a:t>8</a:t>
            </a:fld>
            <a:endParaRPr lang="en-US"/>
          </a:p>
        </p:txBody>
      </p:sp>
    </p:spTree>
    <p:extLst>
      <p:ext uri="{BB962C8B-B14F-4D97-AF65-F5344CB8AC3E}">
        <p14:creationId xmlns:p14="http://schemas.microsoft.com/office/powerpoint/2010/main" val="3372197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92E3BB-CF93-4A59-BD78-F3443B494CBD}" type="datetimeFigureOut">
              <a:rPr lang="en-US" smtClean="0"/>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651512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159856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461536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11987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3692144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92E3BB-CF93-4A59-BD78-F3443B494CBD}" type="datetimeFigureOut">
              <a:rPr lang="en-US" smtClean="0"/>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4010352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692E3BB-CF93-4A59-BD78-F3443B494CBD}" type="datetimeFigureOut">
              <a:rPr lang="en-US" smtClean="0"/>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15946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2E3BB-CF93-4A59-BD78-F3443B494CBD}" type="datetimeFigureOut">
              <a:rPr lang="en-US" smtClean="0"/>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581944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92E3BB-CF93-4A59-BD78-F3443B494CBD}" type="datetimeFigureOut">
              <a:rPr lang="en-US" smtClean="0"/>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104253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effectLst/>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692E3BB-CF93-4A59-BD78-F3443B494CBD}" type="datetimeFigureOut">
              <a:rPr lang="en-US" smtClean="0"/>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3507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92E3BB-CF93-4A59-BD78-F3443B494CBD}" type="datetimeFigureOut">
              <a:rPr lang="en-US" smtClean="0"/>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419005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938770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92E3BB-CF93-4A59-BD78-F3443B494CBD}" type="datetimeFigureOut">
              <a:rPr lang="en-US" smtClean="0"/>
              <a:t>2/15/2025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44067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92E3BB-CF93-4A59-BD78-F3443B494CBD}" type="datetimeFigureOut">
              <a:rPr lang="en-US" smtClean="0"/>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272403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2E3BB-CF93-4A59-BD78-F3443B494CBD}" type="datetimeFigureOut">
              <a:rPr lang="en-US" smtClean="0"/>
              <a:t>2/15/2025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163119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370545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92E3BB-CF93-4A59-BD78-F3443B494CBD}" type="datetimeFigureOut">
              <a:rPr lang="en-US" smtClean="0"/>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95A263-6C0B-4D01-8EE7-254C7DB67C3F}" type="slidenum">
              <a:rPr lang="en-US" smtClean="0"/>
              <a:t>‹#›</a:t>
            </a:fld>
            <a:endParaRPr lang="en-US"/>
          </a:p>
        </p:txBody>
      </p:sp>
    </p:spTree>
    <p:extLst>
      <p:ext uri="{BB962C8B-B14F-4D97-AF65-F5344CB8AC3E}">
        <p14:creationId xmlns:p14="http://schemas.microsoft.com/office/powerpoint/2010/main" val="304683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692E3BB-CF93-4A59-BD78-F3443B494CBD}" type="datetimeFigureOut">
              <a:rPr lang="en-US" smtClean="0"/>
              <a:t>2/15/2025</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295A263-6C0B-4D01-8EE7-254C7DB67C3F}" type="slidenum">
              <a:rPr lang="en-US" smtClean="0"/>
              <a:t>‹#›</a:t>
            </a:fld>
            <a:endParaRPr lang="en-US"/>
          </a:p>
        </p:txBody>
      </p:sp>
    </p:spTree>
    <p:extLst>
      <p:ext uri="{BB962C8B-B14F-4D97-AF65-F5344CB8AC3E}">
        <p14:creationId xmlns:p14="http://schemas.microsoft.com/office/powerpoint/2010/main" val="8232490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BA996-9436-C128-D967-F26494823B61}"/>
              </a:ext>
            </a:extLst>
          </p:cNvPr>
          <p:cNvSpPr>
            <a:spLocks noGrp="1"/>
          </p:cNvSpPr>
          <p:nvPr>
            <p:ph type="ctrTitle"/>
          </p:nvPr>
        </p:nvSpPr>
        <p:spPr/>
        <p:txBody>
          <a:bodyPr/>
          <a:lstStyle/>
          <a:p>
            <a:r>
              <a:rPr lang="en-US" dirty="0"/>
              <a:t>Place of rest</a:t>
            </a:r>
          </a:p>
        </p:txBody>
      </p:sp>
      <p:sp>
        <p:nvSpPr>
          <p:cNvPr id="3" name="Subtitle 2">
            <a:extLst>
              <a:ext uri="{FF2B5EF4-FFF2-40B4-BE49-F238E27FC236}">
                <a16:creationId xmlns:a16="http://schemas.microsoft.com/office/drawing/2014/main" id="{1618768F-1294-E26D-E79C-B4C844405018}"/>
              </a:ext>
            </a:extLst>
          </p:cNvPr>
          <p:cNvSpPr>
            <a:spLocks noGrp="1"/>
          </p:cNvSpPr>
          <p:nvPr>
            <p:ph type="subTitle" idx="1"/>
          </p:nvPr>
        </p:nvSpPr>
        <p:spPr/>
        <p:txBody>
          <a:bodyPr/>
          <a:lstStyle/>
          <a:p>
            <a:r>
              <a:rPr lang="en-US" dirty="0"/>
              <a:t>Fully experience rest in Jesus</a:t>
            </a:r>
          </a:p>
          <a:p>
            <a:r>
              <a:rPr lang="en-US" sz="1200" dirty="0">
                <a:solidFill>
                  <a:schemeClr val="accent2">
                    <a:lumMod val="75000"/>
                  </a:schemeClr>
                </a:solidFill>
              </a:rPr>
              <a:t>(all verses except otherwise noted are in ESV)</a:t>
            </a:r>
          </a:p>
        </p:txBody>
      </p:sp>
    </p:spTree>
    <p:extLst>
      <p:ext uri="{BB962C8B-B14F-4D97-AF65-F5344CB8AC3E}">
        <p14:creationId xmlns:p14="http://schemas.microsoft.com/office/powerpoint/2010/main" val="3163577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D7F94-D1FB-7CC3-F9B2-B90D37832320}"/>
              </a:ext>
            </a:extLst>
          </p:cNvPr>
          <p:cNvSpPr>
            <a:spLocks noGrp="1"/>
          </p:cNvSpPr>
          <p:nvPr>
            <p:ph type="title"/>
          </p:nvPr>
        </p:nvSpPr>
        <p:spPr/>
        <p:txBody>
          <a:bodyPr/>
          <a:lstStyle/>
          <a:p>
            <a:r>
              <a:rPr lang="en-US" dirty="0"/>
              <a:t>Rest in Him</a:t>
            </a:r>
          </a:p>
        </p:txBody>
      </p:sp>
      <p:sp>
        <p:nvSpPr>
          <p:cNvPr id="3" name="Content Placeholder 2">
            <a:extLst>
              <a:ext uri="{FF2B5EF4-FFF2-40B4-BE49-F238E27FC236}">
                <a16:creationId xmlns:a16="http://schemas.microsoft.com/office/drawing/2014/main" id="{382B5B6D-C718-8AF2-E107-78477450FC9A}"/>
              </a:ext>
            </a:extLst>
          </p:cNvPr>
          <p:cNvSpPr>
            <a:spLocks noGrp="1"/>
          </p:cNvSpPr>
          <p:nvPr>
            <p:ph idx="1"/>
          </p:nvPr>
        </p:nvSpPr>
        <p:spPr>
          <a:xfrm>
            <a:off x="913795" y="1732449"/>
            <a:ext cx="10353762" cy="4832614"/>
          </a:xfrm>
        </p:spPr>
        <p:txBody>
          <a:bodyPr>
            <a:normAutofit/>
          </a:bodyPr>
          <a:lstStyle/>
          <a:p>
            <a:r>
              <a:rPr lang="en-US" b="1" dirty="0">
                <a:solidFill>
                  <a:srgbClr val="FFC000"/>
                </a:solidFill>
              </a:rPr>
              <a:t>Matthew 11:28-30</a:t>
            </a:r>
          </a:p>
          <a:p>
            <a:pPr lvl="1"/>
            <a:r>
              <a:rPr lang="en-US" dirty="0"/>
              <a:t>Come to me, all who labor and are heavy laden, and I will give you rest. Take my yoke upon you, and learn from me, for I am gentle and lowly in heart, and you will find rest for your souls. For my yoke is easy, and my burden is light.</a:t>
            </a:r>
          </a:p>
          <a:p>
            <a:r>
              <a:rPr lang="en-US" b="1" dirty="0">
                <a:solidFill>
                  <a:srgbClr val="FFC000"/>
                </a:solidFill>
              </a:rPr>
              <a:t>Psalm 95:11</a:t>
            </a:r>
            <a:r>
              <a:rPr lang="en-US" dirty="0"/>
              <a:t> and</a:t>
            </a:r>
            <a:r>
              <a:rPr lang="en-US" b="1" dirty="0">
                <a:solidFill>
                  <a:srgbClr val="FFC000"/>
                </a:solidFill>
              </a:rPr>
              <a:t> Hebrews 3:11</a:t>
            </a:r>
            <a:endParaRPr lang="en-US" dirty="0"/>
          </a:p>
          <a:p>
            <a:pPr lvl="1"/>
            <a:r>
              <a:rPr lang="en-US" dirty="0"/>
              <a:t>(Therefore/As) I swore in my wrath, ‘They shall not enter my rest.’</a:t>
            </a:r>
          </a:p>
          <a:p>
            <a:r>
              <a:rPr lang="en-US" b="1" dirty="0">
                <a:solidFill>
                  <a:srgbClr val="FFC000"/>
                </a:solidFill>
              </a:rPr>
              <a:t>Hebrews 4:9-13 </a:t>
            </a:r>
            <a:endParaRPr lang="en-US" dirty="0"/>
          </a:p>
          <a:p>
            <a:pPr lvl="1"/>
            <a:r>
              <a:rPr lang="en-US" dirty="0"/>
              <a:t>So then, there remains a Sabbath rest for the people of God, for whoever has entered God's rest has also rested from his works as God did from his. Let us therefore strive to enter that rest, so that no one may fall by the same sort of disobedience. For the word of God is living and active, sharper than any two-edged sword, piercing to the division of soul and of spirit, of joints and of marrow, and discerning the thoughts and intentions of the heart. And no creature is hidden from his sight, but all are naked and exposed to the eyes of him to whom we must give account.</a:t>
            </a:r>
          </a:p>
          <a:p>
            <a:endParaRPr lang="en-US" dirty="0"/>
          </a:p>
        </p:txBody>
      </p:sp>
    </p:spTree>
    <p:extLst>
      <p:ext uri="{BB962C8B-B14F-4D97-AF65-F5344CB8AC3E}">
        <p14:creationId xmlns:p14="http://schemas.microsoft.com/office/powerpoint/2010/main" val="159656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08DC7-E074-3974-A577-4CC6DE4885DD}"/>
              </a:ext>
            </a:extLst>
          </p:cNvPr>
          <p:cNvSpPr>
            <a:spLocks noGrp="1"/>
          </p:cNvSpPr>
          <p:nvPr>
            <p:ph type="title"/>
          </p:nvPr>
        </p:nvSpPr>
        <p:spPr/>
        <p:txBody>
          <a:bodyPr/>
          <a:lstStyle/>
          <a:p>
            <a:r>
              <a:rPr lang="en-US" dirty="0"/>
              <a:t>God’s rest</a:t>
            </a:r>
          </a:p>
        </p:txBody>
      </p:sp>
      <p:sp>
        <p:nvSpPr>
          <p:cNvPr id="3" name="Content Placeholder 2">
            <a:extLst>
              <a:ext uri="{FF2B5EF4-FFF2-40B4-BE49-F238E27FC236}">
                <a16:creationId xmlns:a16="http://schemas.microsoft.com/office/drawing/2014/main" id="{03060661-D7E2-E47D-5EAB-FF552C580F7B}"/>
              </a:ext>
            </a:extLst>
          </p:cNvPr>
          <p:cNvSpPr>
            <a:spLocks noGrp="1"/>
          </p:cNvSpPr>
          <p:nvPr>
            <p:ph idx="1"/>
          </p:nvPr>
        </p:nvSpPr>
        <p:spPr>
          <a:xfrm>
            <a:off x="913795" y="1732449"/>
            <a:ext cx="10353762" cy="4460284"/>
          </a:xfrm>
        </p:spPr>
        <p:txBody>
          <a:bodyPr>
            <a:normAutofit fontScale="77500" lnSpcReduction="20000"/>
          </a:bodyPr>
          <a:lstStyle/>
          <a:p>
            <a:r>
              <a:rPr lang="en-US" sz="2300" b="1" dirty="0">
                <a:solidFill>
                  <a:srgbClr val="FFC000"/>
                </a:solidFill>
              </a:rPr>
              <a:t>Genesis 2:1-2</a:t>
            </a:r>
          </a:p>
          <a:p>
            <a:pPr lvl="1"/>
            <a:r>
              <a:rPr lang="en-US" sz="2100" dirty="0"/>
              <a:t>Thus the heavens and the earth were finished, and all the host of them. And on the seventh day God finished his work that he had done, and he rested on the seventh day from all his work that he had done.</a:t>
            </a:r>
          </a:p>
          <a:p>
            <a:pPr lvl="1"/>
            <a:endParaRPr lang="en-US" dirty="0"/>
          </a:p>
          <a:p>
            <a:r>
              <a:rPr lang="en-US" sz="2300" b="1" dirty="0">
                <a:solidFill>
                  <a:srgbClr val="FFC000"/>
                </a:solidFill>
              </a:rPr>
              <a:t>Hebrews 4:1-3</a:t>
            </a:r>
          </a:p>
          <a:p>
            <a:pPr lvl="1"/>
            <a:r>
              <a:rPr lang="en-US" sz="2100" dirty="0"/>
              <a:t>Therefore, while the promise of entering his rest still stands, let us fear lest any of you should seem to have failed to reach it. For good news came to us just as to them, but the message they heard did not benefit them, because they were not united by faith with those who listened. For we who have believed enter that rest, as he has said, “As I swore in my wrath, ‘They shall not enter my rest,’” although his works were finished from the foundation of the world.</a:t>
            </a:r>
          </a:p>
          <a:p>
            <a:pPr lvl="1"/>
            <a:endParaRPr lang="en-US" dirty="0"/>
          </a:p>
          <a:p>
            <a:r>
              <a:rPr lang="en-US" sz="2300" b="1" dirty="0">
                <a:solidFill>
                  <a:srgbClr val="FFC000"/>
                </a:solidFill>
              </a:rPr>
              <a:t>Ephesians 4:3-4</a:t>
            </a:r>
          </a:p>
          <a:p>
            <a:pPr lvl="1"/>
            <a:r>
              <a:rPr lang="en-US" sz="2300" dirty="0"/>
              <a:t>Blessed be the God and Father of our Lord Jesus Christ, who has blessed us in Christ with every spiritual blessing in the heavenly places, even as he chose us in him before the foundation of the world, that we should be holy and blameless before him.</a:t>
            </a:r>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41683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3" dur="500"/>
                                        <p:tgtEl>
                                          <p:spTgt spid="3">
                                            <p:txEl>
                                              <p:pRg st="6" end="6"/>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01204-3DC5-C16F-C9C4-DE1CE5133F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E59310-4CD1-1BB7-9A68-6EA5ECBE17D8}"/>
              </a:ext>
            </a:extLst>
          </p:cNvPr>
          <p:cNvSpPr>
            <a:spLocks noGrp="1"/>
          </p:cNvSpPr>
          <p:nvPr>
            <p:ph type="title"/>
          </p:nvPr>
        </p:nvSpPr>
        <p:spPr/>
        <p:txBody>
          <a:bodyPr/>
          <a:lstStyle/>
          <a:p>
            <a:r>
              <a:rPr lang="en-US" dirty="0"/>
              <a:t>Rest in Him</a:t>
            </a:r>
          </a:p>
        </p:txBody>
      </p:sp>
      <p:sp>
        <p:nvSpPr>
          <p:cNvPr id="3" name="Content Placeholder 2">
            <a:extLst>
              <a:ext uri="{FF2B5EF4-FFF2-40B4-BE49-F238E27FC236}">
                <a16:creationId xmlns:a16="http://schemas.microsoft.com/office/drawing/2014/main" id="{509130A1-1A0F-1C7E-7A45-42151DCA7DA0}"/>
              </a:ext>
            </a:extLst>
          </p:cNvPr>
          <p:cNvSpPr>
            <a:spLocks noGrp="1"/>
          </p:cNvSpPr>
          <p:nvPr>
            <p:ph idx="1"/>
          </p:nvPr>
        </p:nvSpPr>
        <p:spPr/>
        <p:txBody>
          <a:bodyPr>
            <a:normAutofit/>
          </a:bodyPr>
          <a:lstStyle/>
          <a:p>
            <a:r>
              <a:rPr lang="en-US" b="1" dirty="0">
                <a:solidFill>
                  <a:srgbClr val="FFC000"/>
                </a:solidFill>
              </a:rPr>
              <a:t>Psalm 4:8</a:t>
            </a:r>
          </a:p>
          <a:p>
            <a:pPr lvl="1"/>
            <a:r>
              <a:rPr lang="en-US" dirty="0"/>
              <a:t>In peace I will both lie down and sleep; for you alone, O Lord, make me dwell in safety.</a:t>
            </a:r>
          </a:p>
          <a:p>
            <a:pPr lvl="1"/>
            <a:endParaRPr lang="en-US" dirty="0"/>
          </a:p>
          <a:p>
            <a:r>
              <a:rPr lang="en-US" b="1" dirty="0">
                <a:solidFill>
                  <a:srgbClr val="FFC000"/>
                </a:solidFill>
              </a:rPr>
              <a:t>Psalm 23:1-3</a:t>
            </a:r>
          </a:p>
          <a:p>
            <a:pPr lvl="1"/>
            <a:r>
              <a:rPr lang="en-US" dirty="0"/>
              <a:t>The Lord is my shepherd; I shall not want. He makes me lie down in green pastures. He leads me beside still waters. He restores my soul. He leads me in paths of righteousness for his name's sake.</a:t>
            </a:r>
          </a:p>
          <a:p>
            <a:pPr lvl="1"/>
            <a:endParaRPr lang="en-US" dirty="0"/>
          </a:p>
          <a:p>
            <a:r>
              <a:rPr lang="en-US" b="1" dirty="0">
                <a:solidFill>
                  <a:srgbClr val="FFC000"/>
                </a:solidFill>
              </a:rPr>
              <a:t>Psalm 62:1-2 </a:t>
            </a:r>
            <a:r>
              <a:rPr lang="en-US" dirty="0"/>
              <a:t>(NCV)</a:t>
            </a:r>
          </a:p>
          <a:p>
            <a:pPr lvl="1"/>
            <a:r>
              <a:rPr lang="en-US" dirty="0"/>
              <a:t>I find rest in God; only he can save me. He is my rock and my salvation. He is my defender; I will not be defeated.</a:t>
            </a:r>
          </a:p>
          <a:p>
            <a:endParaRPr lang="en-US" dirty="0"/>
          </a:p>
          <a:p>
            <a:endParaRPr lang="en-US" dirty="0"/>
          </a:p>
        </p:txBody>
      </p:sp>
    </p:spTree>
    <p:extLst>
      <p:ext uri="{BB962C8B-B14F-4D97-AF65-F5344CB8AC3E}">
        <p14:creationId xmlns:p14="http://schemas.microsoft.com/office/powerpoint/2010/main" val="380953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500"/>
                                        <p:tgtEl>
                                          <p:spTgt spid="3">
                                            <p:txEl>
                                              <p:pRg st="6" end="6"/>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1BE7A-115E-7AAC-709D-AE6ED607E081}"/>
              </a:ext>
            </a:extLst>
          </p:cNvPr>
          <p:cNvSpPr>
            <a:spLocks noGrp="1"/>
          </p:cNvSpPr>
          <p:nvPr>
            <p:ph type="title"/>
          </p:nvPr>
        </p:nvSpPr>
        <p:spPr/>
        <p:txBody>
          <a:bodyPr/>
          <a:lstStyle/>
          <a:p>
            <a:r>
              <a:rPr lang="en-US" dirty="0"/>
              <a:t>Rest in Him</a:t>
            </a:r>
          </a:p>
        </p:txBody>
      </p:sp>
      <p:sp>
        <p:nvSpPr>
          <p:cNvPr id="3" name="Content Placeholder 2">
            <a:extLst>
              <a:ext uri="{FF2B5EF4-FFF2-40B4-BE49-F238E27FC236}">
                <a16:creationId xmlns:a16="http://schemas.microsoft.com/office/drawing/2014/main" id="{14E6F0F9-F144-3663-33CF-0508B6E5AFBC}"/>
              </a:ext>
            </a:extLst>
          </p:cNvPr>
          <p:cNvSpPr>
            <a:spLocks noGrp="1"/>
          </p:cNvSpPr>
          <p:nvPr>
            <p:ph idx="1"/>
          </p:nvPr>
        </p:nvSpPr>
        <p:spPr/>
        <p:txBody>
          <a:bodyPr>
            <a:noAutofit/>
          </a:bodyPr>
          <a:lstStyle/>
          <a:p>
            <a:r>
              <a:rPr lang="en-US" b="1" dirty="0">
                <a:solidFill>
                  <a:srgbClr val="FFC000"/>
                </a:solidFill>
              </a:rPr>
              <a:t>Jeremiah 6:16</a:t>
            </a:r>
          </a:p>
          <a:p>
            <a:pPr lvl="1"/>
            <a:r>
              <a:rPr lang="en-US" dirty="0"/>
              <a:t>Thus says the Lord: “Stand by the roads, and look, and ask for the ancient paths, where the good way is; and walk in it, and find rest for your souls.</a:t>
            </a:r>
          </a:p>
          <a:p>
            <a:pPr lvl="1"/>
            <a:endParaRPr lang="en-US" dirty="0"/>
          </a:p>
          <a:p>
            <a:r>
              <a:rPr lang="en-US" b="1" dirty="0">
                <a:solidFill>
                  <a:srgbClr val="FFC000"/>
                </a:solidFill>
              </a:rPr>
              <a:t>Isaiah 26:3</a:t>
            </a:r>
          </a:p>
          <a:p>
            <a:pPr lvl="1"/>
            <a:r>
              <a:rPr lang="en-US" dirty="0"/>
              <a:t>You keep him in perfect peace whose mind is stayed on you, because he trusts in you.</a:t>
            </a:r>
          </a:p>
          <a:p>
            <a:pPr lvl="1"/>
            <a:endParaRPr lang="en-US" dirty="0"/>
          </a:p>
          <a:p>
            <a:r>
              <a:rPr lang="en-US" b="1" dirty="0">
                <a:solidFill>
                  <a:srgbClr val="FFC000"/>
                </a:solidFill>
              </a:rPr>
              <a:t>Psalm 46:10</a:t>
            </a:r>
          </a:p>
          <a:p>
            <a:pPr lvl="1"/>
            <a:r>
              <a:rPr lang="en-US" dirty="0"/>
              <a:t>Be still and know that I am God. I will be exalted among the nations, I will be exalted in the earth!</a:t>
            </a:r>
          </a:p>
        </p:txBody>
      </p:sp>
    </p:spTree>
    <p:extLst>
      <p:ext uri="{BB962C8B-B14F-4D97-AF65-F5344CB8AC3E}">
        <p14:creationId xmlns:p14="http://schemas.microsoft.com/office/powerpoint/2010/main" val="1053391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3" dur="500"/>
                                        <p:tgtEl>
                                          <p:spTgt spid="3">
                                            <p:txEl>
                                              <p:pRg st="6" end="6"/>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42673-EED0-6F6F-B7BC-54C19615FD65}"/>
              </a:ext>
            </a:extLst>
          </p:cNvPr>
          <p:cNvSpPr>
            <a:spLocks noGrp="1"/>
          </p:cNvSpPr>
          <p:nvPr>
            <p:ph type="title"/>
          </p:nvPr>
        </p:nvSpPr>
        <p:spPr/>
        <p:txBody>
          <a:bodyPr/>
          <a:lstStyle/>
          <a:p>
            <a:r>
              <a:rPr lang="en-US" dirty="0"/>
              <a:t>Death and sin has no power</a:t>
            </a:r>
          </a:p>
        </p:txBody>
      </p:sp>
      <p:sp>
        <p:nvSpPr>
          <p:cNvPr id="3" name="Content Placeholder 2">
            <a:extLst>
              <a:ext uri="{FF2B5EF4-FFF2-40B4-BE49-F238E27FC236}">
                <a16:creationId xmlns:a16="http://schemas.microsoft.com/office/drawing/2014/main" id="{1CEC7469-98B9-CA43-32C7-5DF6967991C2}"/>
              </a:ext>
            </a:extLst>
          </p:cNvPr>
          <p:cNvSpPr>
            <a:spLocks noGrp="1"/>
          </p:cNvSpPr>
          <p:nvPr>
            <p:ph idx="1"/>
          </p:nvPr>
        </p:nvSpPr>
        <p:spPr/>
        <p:txBody>
          <a:bodyPr/>
          <a:lstStyle/>
          <a:p>
            <a:r>
              <a:rPr lang="en-US" b="1" dirty="0">
                <a:solidFill>
                  <a:srgbClr val="FFC000"/>
                </a:solidFill>
              </a:rPr>
              <a:t>John 10:17-18</a:t>
            </a:r>
            <a:endParaRPr lang="en-US" dirty="0"/>
          </a:p>
          <a:p>
            <a:pPr lvl="1"/>
            <a:r>
              <a:rPr lang="en-US" dirty="0"/>
              <a:t>For this reason the Father loves me, because I lay down my life that I may take it up again. No one takes it from me, but I lay it down of my own accord. I have authority to lay it down, and I have authority to take it up again. This charge I have received from my Father.”</a:t>
            </a:r>
          </a:p>
        </p:txBody>
      </p:sp>
    </p:spTree>
    <p:extLst>
      <p:ext uri="{BB962C8B-B14F-4D97-AF65-F5344CB8AC3E}">
        <p14:creationId xmlns:p14="http://schemas.microsoft.com/office/powerpoint/2010/main" val="332220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18E37-413F-8F2A-78AB-1463310BE6C9}"/>
              </a:ext>
            </a:extLst>
          </p:cNvPr>
          <p:cNvSpPr>
            <a:spLocks noGrp="1"/>
          </p:cNvSpPr>
          <p:nvPr>
            <p:ph type="title"/>
          </p:nvPr>
        </p:nvSpPr>
        <p:spPr/>
        <p:txBody>
          <a:bodyPr/>
          <a:lstStyle/>
          <a:p>
            <a:r>
              <a:rPr lang="en-US" dirty="0"/>
              <a:t>Place of rest for Jesus?</a:t>
            </a:r>
          </a:p>
        </p:txBody>
      </p:sp>
      <p:sp>
        <p:nvSpPr>
          <p:cNvPr id="3" name="Content Placeholder 2">
            <a:extLst>
              <a:ext uri="{FF2B5EF4-FFF2-40B4-BE49-F238E27FC236}">
                <a16:creationId xmlns:a16="http://schemas.microsoft.com/office/drawing/2014/main" id="{E72C35B9-964C-F5B6-2D1A-D6FAEA148AF7}"/>
              </a:ext>
            </a:extLst>
          </p:cNvPr>
          <p:cNvSpPr>
            <a:spLocks noGrp="1"/>
          </p:cNvSpPr>
          <p:nvPr>
            <p:ph idx="1"/>
          </p:nvPr>
        </p:nvSpPr>
        <p:spPr/>
        <p:txBody>
          <a:bodyPr>
            <a:normAutofit lnSpcReduction="10000"/>
          </a:bodyPr>
          <a:lstStyle/>
          <a:p>
            <a:r>
              <a:rPr lang="en-US" b="1" dirty="0">
                <a:solidFill>
                  <a:srgbClr val="FFC000"/>
                </a:solidFill>
                <a:effectLst/>
              </a:rPr>
              <a:t>Matthew 8:19-20</a:t>
            </a:r>
            <a:endParaRPr lang="en-US" dirty="0">
              <a:effectLst/>
            </a:endParaRPr>
          </a:p>
          <a:p>
            <a:pPr lvl="1"/>
            <a:r>
              <a:rPr lang="en-US" dirty="0">
                <a:effectLst/>
              </a:rPr>
              <a:t>And a scribe came up and said to him, “Teacher, I will follow you wherever you go.” And Jesus said to him, “Foxes have holes, and birds of the air have nests, but the Son of Man has nowhere to lay (</a:t>
            </a:r>
            <a:r>
              <a:rPr lang="en-US" b="1" i="1" dirty="0" err="1">
                <a:solidFill>
                  <a:srgbClr val="FFFF00"/>
                </a:solidFill>
                <a:effectLst/>
              </a:rPr>
              <a:t>kline</a:t>
            </a:r>
            <a:r>
              <a:rPr lang="en-US" dirty="0">
                <a:effectLst/>
              </a:rPr>
              <a:t>) his head.”</a:t>
            </a:r>
          </a:p>
          <a:p>
            <a:pPr lvl="1"/>
            <a:endParaRPr lang="en-US" dirty="0">
              <a:effectLst/>
            </a:endParaRPr>
          </a:p>
          <a:p>
            <a:r>
              <a:rPr lang="en-US" b="1" dirty="0">
                <a:solidFill>
                  <a:srgbClr val="FFC000"/>
                </a:solidFill>
                <a:effectLst/>
              </a:rPr>
              <a:t>John 19:30</a:t>
            </a:r>
            <a:endParaRPr lang="en-US" dirty="0">
              <a:effectLst/>
            </a:endParaRPr>
          </a:p>
          <a:p>
            <a:pPr lvl="1"/>
            <a:r>
              <a:rPr lang="en-US" dirty="0">
                <a:effectLst/>
              </a:rPr>
              <a:t>When Jesus had received the sour wine, he said, “It is finished,” and he bowed (</a:t>
            </a:r>
            <a:r>
              <a:rPr lang="en-US" b="1" i="1" dirty="0" err="1">
                <a:solidFill>
                  <a:srgbClr val="FFFF00"/>
                </a:solidFill>
                <a:effectLst/>
              </a:rPr>
              <a:t>klinas</a:t>
            </a:r>
            <a:r>
              <a:rPr lang="en-US" dirty="0">
                <a:effectLst/>
              </a:rPr>
              <a:t>) his head and gave up his spirit.</a:t>
            </a:r>
          </a:p>
          <a:p>
            <a:pPr lvl="1"/>
            <a:endParaRPr lang="en-US" dirty="0">
              <a:effectLst/>
            </a:endParaRPr>
          </a:p>
          <a:p>
            <a:r>
              <a:rPr lang="en-US" b="1" dirty="0">
                <a:effectLst/>
              </a:rPr>
              <a:t>Strong’s #2827 </a:t>
            </a:r>
            <a:r>
              <a:rPr lang="en-US" dirty="0">
                <a:effectLst/>
              </a:rPr>
              <a:t>– </a:t>
            </a:r>
            <a:r>
              <a:rPr lang="en-US" b="1" i="1" dirty="0" err="1">
                <a:solidFill>
                  <a:srgbClr val="FFFF00"/>
                </a:solidFill>
                <a:effectLst/>
              </a:rPr>
              <a:t>klino</a:t>
            </a:r>
            <a:endParaRPr lang="en-US" b="1" i="1" dirty="0">
              <a:solidFill>
                <a:srgbClr val="FFFF00"/>
              </a:solidFill>
              <a:effectLst/>
            </a:endParaRPr>
          </a:p>
          <a:p>
            <a:pPr lvl="1"/>
            <a:r>
              <a:rPr lang="en-US" dirty="0">
                <a:effectLst/>
              </a:rPr>
              <a:t>To incline, to bow, to lay down, to turn aside</a:t>
            </a:r>
          </a:p>
          <a:p>
            <a:pPr lvl="1"/>
            <a:endParaRPr lang="en-US" dirty="0">
              <a:effectLst/>
            </a:endParaRPr>
          </a:p>
        </p:txBody>
      </p:sp>
    </p:spTree>
    <p:extLst>
      <p:ext uri="{BB962C8B-B14F-4D97-AF65-F5344CB8AC3E}">
        <p14:creationId xmlns:p14="http://schemas.microsoft.com/office/powerpoint/2010/main" val="206804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arn(inVertical)">
                                      <p:cBhvr>
                                        <p:cTn id="23" dur="500"/>
                                        <p:tgtEl>
                                          <p:spTgt spid="3">
                                            <p:txEl>
                                              <p:pRg st="6" end="6"/>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arn(inVertic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79991-5058-1173-DA2F-362CABBCD353}"/>
              </a:ext>
            </a:extLst>
          </p:cNvPr>
          <p:cNvSpPr>
            <a:spLocks noGrp="1"/>
          </p:cNvSpPr>
          <p:nvPr>
            <p:ph type="title"/>
          </p:nvPr>
        </p:nvSpPr>
        <p:spPr/>
        <p:txBody>
          <a:bodyPr/>
          <a:lstStyle/>
          <a:p>
            <a:r>
              <a:rPr lang="en-US" dirty="0"/>
              <a:t>Rest in Him and Rest with Him</a:t>
            </a:r>
          </a:p>
        </p:txBody>
      </p:sp>
      <p:sp>
        <p:nvSpPr>
          <p:cNvPr id="3" name="Content Placeholder 2">
            <a:extLst>
              <a:ext uri="{FF2B5EF4-FFF2-40B4-BE49-F238E27FC236}">
                <a16:creationId xmlns:a16="http://schemas.microsoft.com/office/drawing/2014/main" id="{66D691F2-3E99-A335-E56F-E2AD7CC71CCF}"/>
              </a:ext>
            </a:extLst>
          </p:cNvPr>
          <p:cNvSpPr>
            <a:spLocks noGrp="1"/>
          </p:cNvSpPr>
          <p:nvPr>
            <p:ph idx="1"/>
          </p:nvPr>
        </p:nvSpPr>
        <p:spPr/>
        <p:txBody>
          <a:bodyPr>
            <a:normAutofit/>
          </a:bodyPr>
          <a:lstStyle/>
          <a:p>
            <a:r>
              <a:rPr lang="en-US" dirty="0"/>
              <a:t>My place(s) of rest…</a:t>
            </a:r>
          </a:p>
          <a:p>
            <a:endParaRPr lang="en-US" dirty="0"/>
          </a:p>
          <a:p>
            <a:r>
              <a:rPr lang="en-US" dirty="0"/>
              <a:t>Do you rest in Him?</a:t>
            </a:r>
          </a:p>
          <a:p>
            <a:endParaRPr lang="en-US" dirty="0"/>
          </a:p>
          <a:p>
            <a:r>
              <a:rPr lang="en-US" dirty="0"/>
              <a:t>Do you have a place here on earth where you can experience your rest with Him?</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86283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B83D2-8E87-CAC0-CDFA-0A0B69E09E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F8C96AA-9CEC-56C4-C09E-63C925B424F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49017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3225</TotalTime>
  <Words>875</Words>
  <Application>Microsoft Office PowerPoint</Application>
  <PresentationFormat>Widescreen</PresentationFormat>
  <Paragraphs>68</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Calisto MT</vt:lpstr>
      <vt:lpstr>Wingdings 2</vt:lpstr>
      <vt:lpstr>Slate</vt:lpstr>
      <vt:lpstr>Place of rest</vt:lpstr>
      <vt:lpstr>Rest in Him</vt:lpstr>
      <vt:lpstr>God’s rest</vt:lpstr>
      <vt:lpstr>Rest in Him</vt:lpstr>
      <vt:lpstr>Rest in Him</vt:lpstr>
      <vt:lpstr>Death and sin has no power</vt:lpstr>
      <vt:lpstr>Place of rest for Jesus?</vt:lpstr>
      <vt:lpstr>Rest in Him and Rest with Him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Bill Lewis</dc:creator>
  <cp:lastModifiedBy>Bill Lewis</cp:lastModifiedBy>
  <cp:revision>1</cp:revision>
  <dcterms:created xsi:type="dcterms:W3CDTF">2025-02-12T18:51:02Z</dcterms:created>
  <dcterms:modified xsi:type="dcterms:W3CDTF">2025-02-16T01:55:13Z</dcterms:modified>
</cp:coreProperties>
</file>