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628"/>
  </p:normalViewPr>
  <p:slideViewPr>
    <p:cSldViewPr snapToGrid="0">
      <p:cViewPr varScale="1">
        <p:scale>
          <a:sx n="98" d="100"/>
          <a:sy n="98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/>
              <a:t>3/21/25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/>
              <a:t>3/21/25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/>
              <a:t>3/21/25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/>
              <a:t>3/21/25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/>
              <a:t>3/21/25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/>
              <a:t>3/21/25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/>
              <a:t>3/21/25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038D-261C-596E-AEFE-18B8CD7EB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Again!?!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40BA8-910E-7C4C-B219-47A754D0E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Genesis 20</a:t>
            </a:r>
          </a:p>
        </p:txBody>
      </p:sp>
    </p:spTree>
    <p:extLst>
      <p:ext uri="{BB962C8B-B14F-4D97-AF65-F5344CB8AC3E}">
        <p14:creationId xmlns:p14="http://schemas.microsoft.com/office/powerpoint/2010/main" val="387166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37795B-0C69-544B-B6BC-BE187519E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733" y="247135"/>
            <a:ext cx="4406887" cy="633052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Within </a:t>
            </a:r>
            <a:r>
              <a:rPr lang="en-US" sz="2800" dirty="0"/>
              <a:t>All of our</a:t>
            </a:r>
            <a:r>
              <a:rPr lang="en-US" sz="2800" dirty="0">
                <a:solidFill>
                  <a:schemeClr val="tx1"/>
                </a:solidFill>
              </a:rPr>
              <a:t> hearts:</a:t>
            </a:r>
          </a:p>
          <a:p>
            <a:pPr>
              <a:buFont typeface="Wingdings 3" charset="2"/>
              <a:buChar char="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tx1"/>
                </a:solidFill>
              </a:rPr>
              <a:t>Path = Don’t want</a:t>
            </a:r>
          </a:p>
          <a:p>
            <a:pPr>
              <a:buFont typeface="Wingdings 3" charset="2"/>
              <a:buChar char="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tx1"/>
                </a:solidFill>
              </a:rPr>
              <a:t>Rocks = Hurts, feel “no good”, think “can’t can’t can’t”…</a:t>
            </a:r>
          </a:p>
          <a:p>
            <a:pPr>
              <a:buFont typeface="Wingdings 3" charset="2"/>
              <a:buChar char="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tx1"/>
                </a:solidFill>
              </a:rPr>
              <a:t>Thorns = Overwhelmed</a:t>
            </a:r>
          </a:p>
          <a:p>
            <a:pPr>
              <a:buFont typeface="Wingdings 3" charset="2"/>
              <a:buChar char="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r>
              <a:rPr lang="en-US" sz="2800" dirty="0">
                <a:solidFill>
                  <a:schemeClr val="tx1"/>
                </a:solidFill>
              </a:rPr>
              <a:t>Healthy ground = Whole and Healthy soul</a:t>
            </a:r>
          </a:p>
        </p:txBody>
      </p:sp>
      <p:pic>
        <p:nvPicPr>
          <p:cNvPr id="8" name="Content Placeholder 7" descr="Shape, arrow&#10;&#10;Description automatically generated">
            <a:extLst>
              <a:ext uri="{FF2B5EF4-FFF2-40B4-BE49-F238E27FC236}">
                <a16:creationId xmlns:a16="http://schemas.microsoft.com/office/drawing/2014/main" id="{7E77A244-1187-5B4C-A801-50B58B8851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8092" y="1448736"/>
            <a:ext cx="5714457" cy="5128928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489ABB12-FEB3-ED49-9F22-36401D324D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54" t="10739" r="4536" b="11343"/>
          <a:stretch/>
        </p:blipFill>
        <p:spPr>
          <a:xfrm>
            <a:off x="6381977" y="2364377"/>
            <a:ext cx="450668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610D2AE-07EF-436A-9755-AA8DF4B9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ACDD17-9043-46DF-882D-420365B79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CF2D8AD5-434A-4C0E-9F5B-C1AFD645F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205915-C673-66D5-A824-B65D320E5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en-US" dirty="0"/>
              <a:t>The Story…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92B246D-47CC-40F8-8DE7-B65D409E9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930B2A05-7890-4E1E-1E98-0021E470E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67" y="2170028"/>
            <a:ext cx="5420284" cy="459653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V1 Abraham moves from Kadesh (an area in the desert of Shur) to Gerar – King Abimelek’s land</a:t>
            </a:r>
          </a:p>
          <a:p>
            <a:r>
              <a:rPr lang="en-US" sz="2800" dirty="0"/>
              <a:t>V2 Abraham tells Sarah, “If Abimelech asks, tell him you are my sister…” and Abimelech is attracted to Sarah and sends for her…</a:t>
            </a:r>
          </a:p>
          <a:p>
            <a:r>
              <a:rPr lang="en-US" sz="2800" dirty="0"/>
              <a:t>V3 In a dream, God tells Abimelech, “You are as good as dead…”</a:t>
            </a:r>
          </a:p>
        </p:txBody>
      </p:sp>
      <p:pic>
        <p:nvPicPr>
          <p:cNvPr id="5" name="Content Placeholder 4" descr="A map of the bible&#10;&#10;AI-generated content may be incorrect.">
            <a:extLst>
              <a:ext uri="{FF2B5EF4-FFF2-40B4-BE49-F238E27FC236}">
                <a16:creationId xmlns:a16="http://schemas.microsoft.com/office/drawing/2014/main" id="{1BE8F31C-25E8-DEFD-649C-D5A2B3056A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369" y="236704"/>
            <a:ext cx="6303134" cy="6412289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273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7234-2AC3-0268-E79F-86C08BD27C30}"/>
              </a:ext>
            </a:extLst>
          </p:cNvPr>
          <p:cNvSpPr txBox="1"/>
          <p:nvPr/>
        </p:nvSpPr>
        <p:spPr>
          <a:xfrm>
            <a:off x="169816" y="535576"/>
            <a:ext cx="11351623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V4 &amp; 5 Abimelech’s response: “They lied and I have a clear conscience!”</a:t>
            </a:r>
          </a:p>
          <a:p>
            <a:endParaRPr lang="en-US" sz="2800" dirty="0"/>
          </a:p>
          <a:p>
            <a:r>
              <a:rPr lang="en-US" sz="2800" dirty="0"/>
              <a:t>V6 – 8 God’s response, “Yes, I know…and I have kept you from sinning against Me, I did not let you touch her…return her to her husband because Abraham is a prophet and he will pray for you and you will live. If not, justice will come and you and your family will die…”</a:t>
            </a:r>
          </a:p>
          <a:p>
            <a:endParaRPr lang="en-US" sz="2800" dirty="0"/>
          </a:p>
          <a:p>
            <a:r>
              <a:rPr lang="en-US" sz="2800" dirty="0"/>
              <a:t>V9 – 10 Abimelech asks Abraham: a) What have you done to us? </a:t>
            </a:r>
          </a:p>
          <a:p>
            <a:r>
              <a:rPr lang="en-US" sz="2800" dirty="0"/>
              <a:t>b) How have I wronged you? You have brought such a great guilt upon me (Abimelech) and my kingdom…You have done these things that should never have been done!...</a:t>
            </a:r>
          </a:p>
          <a:p>
            <a:r>
              <a:rPr lang="en-US" sz="2800" dirty="0"/>
              <a:t>c) What was your reason for doing this?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079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8FAC68-7BBD-755E-2A51-1C7EE8DAF4DE}"/>
              </a:ext>
            </a:extLst>
          </p:cNvPr>
          <p:cNvSpPr txBox="1"/>
          <p:nvPr/>
        </p:nvSpPr>
        <p:spPr>
          <a:xfrm>
            <a:off x="404949" y="235131"/>
            <a:ext cx="11377748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V11 – 13 Abraham rationalizes: a) You (Abimelech) do not fear God – 				you’re a non-believer and b) you would have killed me to 				take my wife and besides, 															c) she really is my sister from another mother… I didn’t 					really lie…</a:t>
            </a:r>
          </a:p>
          <a:p>
            <a:endParaRPr lang="en-US" sz="2800" dirty="0"/>
          </a:p>
          <a:p>
            <a:r>
              <a:rPr lang="en-US" sz="2800" dirty="0"/>
              <a:t>V14 – 16 Abimelech pays his “penance,” - To Abraham, he gave cattle, 			sheep, slaves and returns Sarah to him. – To Sarah, he gave 				1,000 shekels of silver (about a pound of silver) to cover his 			offense to her. Then tells Abraham, “My land is before you; 				live anywhere you want.”</a:t>
            </a:r>
          </a:p>
          <a:p>
            <a:endParaRPr lang="en-US" sz="2800" dirty="0"/>
          </a:p>
          <a:p>
            <a:r>
              <a:rPr lang="en-US" sz="2800" dirty="0"/>
              <a:t>V17 – 18 Abraham prays for Abimelech and his household and God 				healed his wife and his female slaves – God had closed their 			wombs!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289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19E2EA-0CC7-43D8-9028-C645A8ACC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D6D4C3-9020-44D6-9F80-2A0170D42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972F6E5-26FF-890E-939E-4AD442574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1840434"/>
            <a:ext cx="8144134" cy="416848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“The Lord was gracious to Sarah, and kept His word. Sarah became pregnant and gave birth to a son (exactly the time God said she would). Abraham and Sarah called their son Isaac (meaning ‘laughter’).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3D493-4B1F-6EB4-BB75-BA06E727B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643468"/>
            <a:ext cx="8144134" cy="1196966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</a:rPr>
              <a:t>Right after that… Genesis 21:1 &amp; 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05D2A4-BC91-41E7-A05B-F12CD950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5" y="3671740"/>
            <a:ext cx="1602997" cy="1442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89BA561-AFE1-4D4F-AA22-96A71A773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9003" y="2308786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0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DE0A-5BE1-91AD-6CB0-FA1D1F73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Main Characters (People) in this 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5A1F7-220A-7F45-DDEC-5BD28A36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41" y="2349936"/>
            <a:ext cx="10997873" cy="3959424"/>
          </a:xfrm>
        </p:spPr>
        <p:txBody>
          <a:bodyPr>
            <a:noAutofit/>
          </a:bodyPr>
          <a:lstStyle/>
          <a:p>
            <a:r>
              <a:rPr lang="en-US" sz="3600" u="sng" dirty="0"/>
              <a:t>Abimelech</a:t>
            </a:r>
            <a:r>
              <a:rPr lang="en-US" sz="3600" dirty="0"/>
              <a:t> – an ungodly non-believer – God’s mercy shown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Matt 5: 45 says, “…that you may be children of your Father in heaven (grace). He causes His sun to rise </a:t>
            </a:r>
            <a:r>
              <a:rPr lang="en-US" sz="3600" i="1" dirty="0"/>
              <a:t>both</a:t>
            </a:r>
            <a:r>
              <a:rPr lang="en-US" sz="3600" dirty="0"/>
              <a:t> on the evil and the good, and sends rain on the righteous and unrighteous.” (mercy)</a:t>
            </a:r>
          </a:p>
        </p:txBody>
      </p:sp>
    </p:spTree>
    <p:extLst>
      <p:ext uri="{BB962C8B-B14F-4D97-AF65-F5344CB8AC3E}">
        <p14:creationId xmlns:p14="http://schemas.microsoft.com/office/powerpoint/2010/main" val="1329153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A22E-0692-FA21-2FED-490B00E97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32B87-1FCA-C389-8B78-6ECFBA9A2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93370" cy="4220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Hebrews 11: 11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“She considered Him Who made the promise faithful…” </a:t>
            </a:r>
          </a:p>
        </p:txBody>
      </p:sp>
    </p:spTree>
    <p:extLst>
      <p:ext uri="{BB962C8B-B14F-4D97-AF65-F5344CB8AC3E}">
        <p14:creationId xmlns:p14="http://schemas.microsoft.com/office/powerpoint/2010/main" val="1774860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F7AF-63BA-21B9-4CBC-09896CAD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Abraham - definitely not perfect, but...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44D2C-C89E-5F65-4B3F-8A0EBC756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997873" cy="4142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Hebrews 11: 10 - 16, “For he (Abraham) was looking forward to the city with foundations whose architect and builder is God…v13 They did not receive the things promised; they only saw them and welcomed them from a distance…they were longing for a better country – a heavenly one…therefore God is not ashamed to be called their God.”</a:t>
            </a:r>
          </a:p>
        </p:txBody>
      </p:sp>
    </p:spTree>
    <p:extLst>
      <p:ext uri="{BB962C8B-B14F-4D97-AF65-F5344CB8AC3E}">
        <p14:creationId xmlns:p14="http://schemas.microsoft.com/office/powerpoint/2010/main" val="426089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29781-2F52-6F3E-AE55-70F15FFB6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to us, what?...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9E12-05B3-52C7-B89D-033CFDCA3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87" y="2180119"/>
            <a:ext cx="11206879" cy="432518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Everyone who is alive – breathes and has a heartbeat is tasting His grace and mercy – the rain falls on both the non-believer and believer…</a:t>
            </a:r>
          </a:p>
          <a:p>
            <a:endParaRPr lang="en-US" sz="3200" dirty="0"/>
          </a:p>
          <a:p>
            <a:r>
              <a:rPr lang="en-US" sz="3200" dirty="0"/>
              <a:t>Sarah knew God was and remains faithful! She trusted Him</a:t>
            </a:r>
          </a:p>
          <a:p>
            <a:endParaRPr lang="en-US" sz="3200" dirty="0"/>
          </a:p>
          <a:p>
            <a:r>
              <a:rPr lang="en-US" sz="3200" dirty="0"/>
              <a:t>Abraham did not “see the Promise Land” to claim … but he looked forward – he anticipated God’s answers to his prayers and promises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415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94</TotalTime>
  <Words>722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Berlin</vt:lpstr>
      <vt:lpstr>Again!?!</vt:lpstr>
      <vt:lpstr>The Story…</vt:lpstr>
      <vt:lpstr>PowerPoint Presentation</vt:lpstr>
      <vt:lpstr>PowerPoint Presentation</vt:lpstr>
      <vt:lpstr>Right after that… Genesis 21:1 &amp; 2</vt:lpstr>
      <vt:lpstr>3 Main Characters (People) in this story:</vt:lpstr>
      <vt:lpstr>Sarah</vt:lpstr>
      <vt:lpstr>Abraham - definitely not perfect, but...</vt:lpstr>
      <vt:lpstr>Mean to us, what?...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2</cp:revision>
  <dcterms:created xsi:type="dcterms:W3CDTF">2025-03-21T21:46:01Z</dcterms:created>
  <dcterms:modified xsi:type="dcterms:W3CDTF">2025-03-21T23:28:06Z</dcterms:modified>
</cp:coreProperties>
</file>