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3" r:id="rId2"/>
    <p:sldId id="260" r:id="rId3"/>
    <p:sldId id="262" r:id="rId4"/>
    <p:sldId id="274" r:id="rId5"/>
    <p:sldId id="283" r:id="rId6"/>
    <p:sldId id="275" r:id="rId7"/>
    <p:sldId id="276" r:id="rId8"/>
    <p:sldId id="271" r:id="rId9"/>
    <p:sldId id="282" r:id="rId10"/>
    <p:sldId id="265" r:id="rId11"/>
    <p:sldId id="264" r:id="rId12"/>
    <p:sldId id="266" r:id="rId13"/>
    <p:sldId id="279" r:id="rId14"/>
    <p:sldId id="268" r:id="rId15"/>
    <p:sldId id="278" r:id="rId16"/>
    <p:sldId id="285" r:id="rId17"/>
    <p:sldId id="287" r:id="rId18"/>
    <p:sldId id="288" r:id="rId19"/>
    <p:sldId id="289" r:id="rId20"/>
    <p:sldId id="280" r:id="rId21"/>
    <p:sldId id="28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D81853-1712-43D9-9A30-85887C1F2CBE}" v="25" dt="2025-05-22T00:07:06.3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0" autoAdjust="0"/>
    <p:restoredTop sz="88525" autoAdjust="0"/>
  </p:normalViewPr>
  <p:slideViewPr>
    <p:cSldViewPr snapToGrid="0">
      <p:cViewPr varScale="1">
        <p:scale>
          <a:sx n="86" d="100"/>
          <a:sy n="86" d="100"/>
        </p:scale>
        <p:origin x="155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loomfield" userId="f70212b848e07b29" providerId="LiveId" clId="{A1D81853-1712-43D9-9A30-85887C1F2CBE}"/>
    <pc:docChg chg="undo custSel addSld delSld modSld sldOrd">
      <pc:chgData name="Michael Bloomfield" userId="f70212b848e07b29" providerId="LiveId" clId="{A1D81853-1712-43D9-9A30-85887C1F2CBE}" dt="2025-05-25T14:34:35.709" v="4732" actId="2711"/>
      <pc:docMkLst>
        <pc:docMk/>
      </pc:docMkLst>
      <pc:sldChg chg="modSp del mod">
        <pc:chgData name="Michael Bloomfield" userId="f70212b848e07b29" providerId="LiveId" clId="{A1D81853-1712-43D9-9A30-85887C1F2CBE}" dt="2025-05-21T06:30:15.482" v="174" actId="47"/>
        <pc:sldMkLst>
          <pc:docMk/>
          <pc:sldMk cId="19468923" sldId="256"/>
        </pc:sldMkLst>
      </pc:sldChg>
      <pc:sldChg chg="del">
        <pc:chgData name="Michael Bloomfield" userId="f70212b848e07b29" providerId="LiveId" clId="{A1D81853-1712-43D9-9A30-85887C1F2CBE}" dt="2025-05-21T05:04:54.716" v="0" actId="47"/>
        <pc:sldMkLst>
          <pc:docMk/>
          <pc:sldMk cId="1018191480" sldId="257"/>
        </pc:sldMkLst>
      </pc:sldChg>
      <pc:sldChg chg="del">
        <pc:chgData name="Michael Bloomfield" userId="f70212b848e07b29" providerId="LiveId" clId="{A1D81853-1712-43D9-9A30-85887C1F2CBE}" dt="2025-05-21T05:04:54.716" v="0" actId="47"/>
        <pc:sldMkLst>
          <pc:docMk/>
          <pc:sldMk cId="1108259394" sldId="258"/>
        </pc:sldMkLst>
      </pc:sldChg>
      <pc:sldChg chg="del">
        <pc:chgData name="Michael Bloomfield" userId="f70212b848e07b29" providerId="LiveId" clId="{A1D81853-1712-43D9-9A30-85887C1F2CBE}" dt="2025-05-21T05:04:54.716" v="0" actId="47"/>
        <pc:sldMkLst>
          <pc:docMk/>
          <pc:sldMk cId="1212561750" sldId="259"/>
        </pc:sldMkLst>
      </pc:sldChg>
      <pc:sldChg chg="modSp mod">
        <pc:chgData name="Michael Bloomfield" userId="f70212b848e07b29" providerId="LiveId" clId="{A1D81853-1712-43D9-9A30-85887C1F2CBE}" dt="2025-05-25T14:29:48.590" v="4676" actId="255"/>
        <pc:sldMkLst>
          <pc:docMk/>
          <pc:sldMk cId="1351403596" sldId="260"/>
        </pc:sldMkLst>
        <pc:spChg chg="mod">
          <ac:chgData name="Michael Bloomfield" userId="f70212b848e07b29" providerId="LiveId" clId="{A1D81853-1712-43D9-9A30-85887C1F2CBE}" dt="2025-05-25T14:29:48.590" v="4676" actId="255"/>
          <ac:spMkLst>
            <pc:docMk/>
            <pc:sldMk cId="1351403596" sldId="260"/>
            <ac:spMk id="2" creationId="{1FBAEC51-5E0B-D531-7246-ADF697929D69}"/>
          </ac:spMkLst>
        </pc:spChg>
      </pc:sldChg>
      <pc:sldChg chg="addSp modSp del mod">
        <pc:chgData name="Michael Bloomfield" userId="f70212b848e07b29" providerId="LiveId" clId="{A1D81853-1712-43D9-9A30-85887C1F2CBE}" dt="2025-05-21T06:18:57.567" v="81" actId="47"/>
        <pc:sldMkLst>
          <pc:docMk/>
          <pc:sldMk cId="3913909885" sldId="261"/>
        </pc:sldMkLst>
      </pc:sldChg>
      <pc:sldChg chg="modSp mod">
        <pc:chgData name="Michael Bloomfield" userId="f70212b848e07b29" providerId="LiveId" clId="{A1D81853-1712-43D9-9A30-85887C1F2CBE}" dt="2025-05-25T14:30:12.284" v="4682" actId="255"/>
        <pc:sldMkLst>
          <pc:docMk/>
          <pc:sldMk cId="3501018167" sldId="262"/>
        </pc:sldMkLst>
        <pc:spChg chg="mod">
          <ac:chgData name="Michael Bloomfield" userId="f70212b848e07b29" providerId="LiveId" clId="{A1D81853-1712-43D9-9A30-85887C1F2CBE}" dt="2025-05-25T14:30:03.679" v="4680" actId="2711"/>
          <ac:spMkLst>
            <pc:docMk/>
            <pc:sldMk cId="3501018167" sldId="262"/>
            <ac:spMk id="2" creationId="{BB86BC4B-2A19-552F-57EC-C53CAD3816EF}"/>
          </ac:spMkLst>
        </pc:spChg>
        <pc:spChg chg="mod">
          <ac:chgData name="Michael Bloomfield" userId="f70212b848e07b29" providerId="LiveId" clId="{A1D81853-1712-43D9-9A30-85887C1F2CBE}" dt="2025-05-25T14:29:59.539" v="4679" actId="27636"/>
          <ac:spMkLst>
            <pc:docMk/>
            <pc:sldMk cId="3501018167" sldId="262"/>
            <ac:spMk id="3" creationId="{B6AFD05C-3A46-3B47-654D-A5A676869349}"/>
          </ac:spMkLst>
        </pc:spChg>
        <pc:spChg chg="mod">
          <ac:chgData name="Michael Bloomfield" userId="f70212b848e07b29" providerId="LiveId" clId="{A1D81853-1712-43D9-9A30-85887C1F2CBE}" dt="2025-05-25T14:30:12.284" v="4682" actId="255"/>
          <ac:spMkLst>
            <pc:docMk/>
            <pc:sldMk cId="3501018167" sldId="262"/>
            <ac:spMk id="4" creationId="{59AFA360-7EC2-FAFA-3E28-04F4ACD18EBA}"/>
          </ac:spMkLst>
        </pc:spChg>
      </pc:sldChg>
      <pc:sldChg chg="del">
        <pc:chgData name="Michael Bloomfield" userId="f70212b848e07b29" providerId="LiveId" clId="{A1D81853-1712-43D9-9A30-85887C1F2CBE}" dt="2025-05-21T07:15:55.439" v="1448" actId="47"/>
        <pc:sldMkLst>
          <pc:docMk/>
          <pc:sldMk cId="2271200808" sldId="263"/>
        </pc:sldMkLst>
      </pc:sldChg>
      <pc:sldChg chg="modSp mod">
        <pc:chgData name="Michael Bloomfield" userId="f70212b848e07b29" providerId="LiveId" clId="{A1D81853-1712-43D9-9A30-85887C1F2CBE}" dt="2025-05-25T14:33:04.611" v="4708" actId="255"/>
        <pc:sldMkLst>
          <pc:docMk/>
          <pc:sldMk cId="348317599" sldId="264"/>
        </pc:sldMkLst>
        <pc:spChg chg="mod">
          <ac:chgData name="Michael Bloomfield" userId="f70212b848e07b29" providerId="LiveId" clId="{A1D81853-1712-43D9-9A30-85887C1F2CBE}" dt="2025-05-25T14:32:56.486" v="4706" actId="2711"/>
          <ac:spMkLst>
            <pc:docMk/>
            <pc:sldMk cId="348317599" sldId="264"/>
            <ac:spMk id="2" creationId="{79CB5AAE-3A08-E835-C8FD-A7E9C4F20C55}"/>
          </ac:spMkLst>
        </pc:spChg>
        <pc:spChg chg="mod">
          <ac:chgData name="Michael Bloomfield" userId="f70212b848e07b29" providerId="LiveId" clId="{A1D81853-1712-43D9-9A30-85887C1F2CBE}" dt="2025-05-25T14:33:04.611" v="4708" actId="255"/>
          <ac:spMkLst>
            <pc:docMk/>
            <pc:sldMk cId="348317599" sldId="264"/>
            <ac:spMk id="3" creationId="{274C3321-CA59-2C35-AECA-C1366C52ED29}"/>
          </ac:spMkLst>
        </pc:spChg>
      </pc:sldChg>
      <pc:sldChg chg="modSp mod">
        <pc:chgData name="Michael Bloomfield" userId="f70212b848e07b29" providerId="LiveId" clId="{A1D81853-1712-43D9-9A30-85887C1F2CBE}" dt="2025-05-25T14:32:21.807" v="4705" actId="2711"/>
        <pc:sldMkLst>
          <pc:docMk/>
          <pc:sldMk cId="2625149942" sldId="265"/>
        </pc:sldMkLst>
        <pc:spChg chg="mod">
          <ac:chgData name="Michael Bloomfield" userId="f70212b848e07b29" providerId="LiveId" clId="{A1D81853-1712-43D9-9A30-85887C1F2CBE}" dt="2025-05-25T14:32:17.533" v="4704" actId="2711"/>
          <ac:spMkLst>
            <pc:docMk/>
            <pc:sldMk cId="2625149942" sldId="265"/>
            <ac:spMk id="2" creationId="{268E9E02-F204-A129-18DD-DBDD782C08C6}"/>
          </ac:spMkLst>
        </pc:spChg>
        <pc:spChg chg="mod">
          <ac:chgData name="Michael Bloomfield" userId="f70212b848e07b29" providerId="LiveId" clId="{A1D81853-1712-43D9-9A30-85887C1F2CBE}" dt="2025-05-25T14:32:21.807" v="4705" actId="2711"/>
          <ac:spMkLst>
            <pc:docMk/>
            <pc:sldMk cId="2625149942" sldId="265"/>
            <ac:spMk id="3" creationId="{F10BA2C8-C76E-6FC9-9EDD-95C864DDD0A9}"/>
          </ac:spMkLst>
        </pc:spChg>
      </pc:sldChg>
      <pc:sldChg chg="modSp mod">
        <pc:chgData name="Michael Bloomfield" userId="f70212b848e07b29" providerId="LiveId" clId="{A1D81853-1712-43D9-9A30-85887C1F2CBE}" dt="2025-05-25T14:33:12.158" v="4710" actId="2711"/>
        <pc:sldMkLst>
          <pc:docMk/>
          <pc:sldMk cId="2126969842" sldId="266"/>
        </pc:sldMkLst>
        <pc:spChg chg="mod">
          <ac:chgData name="Michael Bloomfield" userId="f70212b848e07b29" providerId="LiveId" clId="{A1D81853-1712-43D9-9A30-85887C1F2CBE}" dt="2025-05-25T14:33:08.718" v="4709" actId="2711"/>
          <ac:spMkLst>
            <pc:docMk/>
            <pc:sldMk cId="2126969842" sldId="266"/>
            <ac:spMk id="2" creationId="{19464636-DFB1-A81B-01EE-7E8BE3F6B779}"/>
          </ac:spMkLst>
        </pc:spChg>
        <pc:spChg chg="mod">
          <ac:chgData name="Michael Bloomfield" userId="f70212b848e07b29" providerId="LiveId" clId="{A1D81853-1712-43D9-9A30-85887C1F2CBE}" dt="2025-05-25T14:33:12.158" v="4710" actId="2711"/>
          <ac:spMkLst>
            <pc:docMk/>
            <pc:sldMk cId="2126969842" sldId="266"/>
            <ac:spMk id="3" creationId="{A1BA022C-5B33-0463-B6EB-F437147F95D9}"/>
          </ac:spMkLst>
        </pc:spChg>
      </pc:sldChg>
      <pc:sldChg chg="del">
        <pc:chgData name="Michael Bloomfield" userId="f70212b848e07b29" providerId="LiveId" clId="{A1D81853-1712-43D9-9A30-85887C1F2CBE}" dt="2025-05-21T07:19:08.977" v="1481" actId="47"/>
        <pc:sldMkLst>
          <pc:docMk/>
          <pc:sldMk cId="4245212122" sldId="267"/>
        </pc:sldMkLst>
      </pc:sldChg>
      <pc:sldChg chg="modSp mod">
        <pc:chgData name="Michael Bloomfield" userId="f70212b848e07b29" providerId="LiveId" clId="{A1D81853-1712-43D9-9A30-85887C1F2CBE}" dt="2025-05-25T14:33:33.215" v="4716" actId="2711"/>
        <pc:sldMkLst>
          <pc:docMk/>
          <pc:sldMk cId="1526692613" sldId="268"/>
        </pc:sldMkLst>
        <pc:spChg chg="mod">
          <ac:chgData name="Michael Bloomfield" userId="f70212b848e07b29" providerId="LiveId" clId="{A1D81853-1712-43D9-9A30-85887C1F2CBE}" dt="2025-05-25T14:33:29.573" v="4715" actId="2711"/>
          <ac:spMkLst>
            <pc:docMk/>
            <pc:sldMk cId="1526692613" sldId="268"/>
            <ac:spMk id="2" creationId="{A79D9EE9-4ACC-9FE5-8D73-CE1B14E67AA1}"/>
          </ac:spMkLst>
        </pc:spChg>
        <pc:spChg chg="mod">
          <ac:chgData name="Michael Bloomfield" userId="f70212b848e07b29" providerId="LiveId" clId="{A1D81853-1712-43D9-9A30-85887C1F2CBE}" dt="2025-05-25T14:33:33.215" v="4716" actId="2711"/>
          <ac:spMkLst>
            <pc:docMk/>
            <pc:sldMk cId="1526692613" sldId="268"/>
            <ac:spMk id="3" creationId="{89E7AC2D-DC5F-8DE8-DBFD-2508E64EB5F3}"/>
          </ac:spMkLst>
        </pc:spChg>
      </pc:sldChg>
      <pc:sldChg chg="modSp add del mod">
        <pc:chgData name="Michael Bloomfield" userId="f70212b848e07b29" providerId="LiveId" clId="{A1D81853-1712-43D9-9A30-85887C1F2CBE}" dt="2025-05-21T06:18:49.531" v="80" actId="47"/>
        <pc:sldMkLst>
          <pc:docMk/>
          <pc:sldMk cId="3369009935" sldId="269"/>
        </pc:sldMkLst>
      </pc:sldChg>
      <pc:sldChg chg="modSp add del mod">
        <pc:chgData name="Michael Bloomfield" userId="f70212b848e07b29" providerId="LiveId" clId="{A1D81853-1712-43D9-9A30-85887C1F2CBE}" dt="2025-05-21T22:43:42.244" v="1873" actId="47"/>
        <pc:sldMkLst>
          <pc:docMk/>
          <pc:sldMk cId="15172609" sldId="270"/>
        </pc:sldMkLst>
      </pc:sldChg>
      <pc:sldChg chg="delSp modSp add mod modNotesTx">
        <pc:chgData name="Michael Bloomfield" userId="f70212b848e07b29" providerId="LiveId" clId="{A1D81853-1712-43D9-9A30-85887C1F2CBE}" dt="2025-05-25T14:31:49.608" v="4698" actId="255"/>
        <pc:sldMkLst>
          <pc:docMk/>
          <pc:sldMk cId="4139747793" sldId="271"/>
        </pc:sldMkLst>
        <pc:spChg chg="mod">
          <ac:chgData name="Michael Bloomfield" userId="f70212b848e07b29" providerId="LiveId" clId="{A1D81853-1712-43D9-9A30-85887C1F2CBE}" dt="2025-05-25T14:31:31.287" v="4696" actId="2711"/>
          <ac:spMkLst>
            <pc:docMk/>
            <pc:sldMk cId="4139747793" sldId="271"/>
            <ac:spMk id="5" creationId="{F456BBA3-C98C-E0F2-B52D-E95C8A2F037B}"/>
          </ac:spMkLst>
        </pc:spChg>
        <pc:graphicFrameChg chg="modGraphic">
          <ac:chgData name="Michael Bloomfield" userId="f70212b848e07b29" providerId="LiveId" clId="{A1D81853-1712-43D9-9A30-85887C1F2CBE}" dt="2025-05-25T14:31:49.608" v="4698" actId="255"/>
          <ac:graphicFrameMkLst>
            <pc:docMk/>
            <pc:sldMk cId="4139747793" sldId="271"/>
            <ac:graphicFrameMk id="4" creationId="{E9816735-CB2D-F646-5C40-98365FF32E72}"/>
          </ac:graphicFrameMkLst>
        </pc:graphicFrameChg>
      </pc:sldChg>
      <pc:sldChg chg="addSp modSp add del mod">
        <pc:chgData name="Michael Bloomfield" userId="f70212b848e07b29" providerId="LiveId" clId="{A1D81853-1712-43D9-9A30-85887C1F2CBE}" dt="2025-05-21T06:30:20.805" v="175" actId="47"/>
        <pc:sldMkLst>
          <pc:docMk/>
          <pc:sldMk cId="1345458764" sldId="272"/>
        </pc:sldMkLst>
      </pc:sldChg>
      <pc:sldChg chg="modSp add mod">
        <pc:chgData name="Michael Bloomfield" userId="f70212b848e07b29" providerId="LiveId" clId="{A1D81853-1712-43D9-9A30-85887C1F2CBE}" dt="2025-05-25T14:29:36.585" v="4674" actId="2711"/>
        <pc:sldMkLst>
          <pc:docMk/>
          <pc:sldMk cId="1093437509" sldId="273"/>
        </pc:sldMkLst>
        <pc:spChg chg="mod">
          <ac:chgData name="Michael Bloomfield" userId="f70212b848e07b29" providerId="LiveId" clId="{A1D81853-1712-43D9-9A30-85887C1F2CBE}" dt="2025-05-25T14:29:36.585" v="4674" actId="2711"/>
          <ac:spMkLst>
            <pc:docMk/>
            <pc:sldMk cId="1093437509" sldId="273"/>
            <ac:spMk id="2" creationId="{E914B94D-D131-8DF4-7403-34BBCEA651C7}"/>
          </ac:spMkLst>
        </pc:spChg>
      </pc:sldChg>
      <pc:sldChg chg="addSp modSp add mod">
        <pc:chgData name="Michael Bloomfield" userId="f70212b848e07b29" providerId="LiveId" clId="{A1D81853-1712-43D9-9A30-85887C1F2CBE}" dt="2025-05-25T14:30:22.887" v="4684" actId="2711"/>
        <pc:sldMkLst>
          <pc:docMk/>
          <pc:sldMk cId="1607748259" sldId="274"/>
        </pc:sldMkLst>
        <pc:spChg chg="mod">
          <ac:chgData name="Michael Bloomfield" userId="f70212b848e07b29" providerId="LiveId" clId="{A1D81853-1712-43D9-9A30-85887C1F2CBE}" dt="2025-05-25T14:30:17.885" v="4683" actId="2711"/>
          <ac:spMkLst>
            <pc:docMk/>
            <pc:sldMk cId="1607748259" sldId="274"/>
            <ac:spMk id="2" creationId="{7E3C6A36-7D67-DBF0-6A20-E8F6D061032F}"/>
          </ac:spMkLst>
        </pc:spChg>
        <pc:spChg chg="add mod">
          <ac:chgData name="Michael Bloomfield" userId="f70212b848e07b29" providerId="LiveId" clId="{A1D81853-1712-43D9-9A30-85887C1F2CBE}" dt="2025-05-25T14:30:22.887" v="4684" actId="2711"/>
          <ac:spMkLst>
            <pc:docMk/>
            <pc:sldMk cId="1607748259" sldId="274"/>
            <ac:spMk id="3" creationId="{0409A780-715A-6732-92F9-F47E28DC1367}"/>
          </ac:spMkLst>
        </pc:spChg>
      </pc:sldChg>
      <pc:sldChg chg="modSp add mod">
        <pc:chgData name="Michael Bloomfield" userId="f70212b848e07b29" providerId="LiveId" clId="{A1D81853-1712-43D9-9A30-85887C1F2CBE}" dt="2025-05-25T14:31:00.559" v="4690" actId="255"/>
        <pc:sldMkLst>
          <pc:docMk/>
          <pc:sldMk cId="2471530219" sldId="275"/>
        </pc:sldMkLst>
        <pc:spChg chg="mod">
          <ac:chgData name="Michael Bloomfield" userId="f70212b848e07b29" providerId="LiveId" clId="{A1D81853-1712-43D9-9A30-85887C1F2CBE}" dt="2025-05-25T14:30:53.230" v="4688" actId="2711"/>
          <ac:spMkLst>
            <pc:docMk/>
            <pc:sldMk cId="2471530219" sldId="275"/>
            <ac:spMk id="2" creationId="{3F97CAD6-367B-7CEA-8807-92E1BE9AA62C}"/>
          </ac:spMkLst>
        </pc:spChg>
        <pc:spChg chg="mod">
          <ac:chgData name="Michael Bloomfield" userId="f70212b848e07b29" providerId="LiveId" clId="{A1D81853-1712-43D9-9A30-85887C1F2CBE}" dt="2025-05-25T14:31:00.559" v="4690" actId="255"/>
          <ac:spMkLst>
            <pc:docMk/>
            <pc:sldMk cId="2471530219" sldId="275"/>
            <ac:spMk id="3" creationId="{D76A38C5-1F10-A3D6-5147-6081183DD124}"/>
          </ac:spMkLst>
        </pc:spChg>
      </pc:sldChg>
      <pc:sldChg chg="modSp add mod">
        <pc:chgData name="Michael Bloomfield" userId="f70212b848e07b29" providerId="LiveId" clId="{A1D81853-1712-43D9-9A30-85887C1F2CBE}" dt="2025-05-25T14:31:14.993" v="4695" actId="27636"/>
        <pc:sldMkLst>
          <pc:docMk/>
          <pc:sldMk cId="3483973170" sldId="276"/>
        </pc:sldMkLst>
        <pc:spChg chg="mod">
          <ac:chgData name="Michael Bloomfield" userId="f70212b848e07b29" providerId="LiveId" clId="{A1D81853-1712-43D9-9A30-85887C1F2CBE}" dt="2025-05-25T14:31:05.885" v="4691" actId="2711"/>
          <ac:spMkLst>
            <pc:docMk/>
            <pc:sldMk cId="3483973170" sldId="276"/>
            <ac:spMk id="2" creationId="{4F65DA4E-C3F4-6D42-3B3B-7BC07B8D8819}"/>
          </ac:spMkLst>
        </pc:spChg>
        <pc:spChg chg="mod">
          <ac:chgData name="Michael Bloomfield" userId="f70212b848e07b29" providerId="LiveId" clId="{A1D81853-1712-43D9-9A30-85887C1F2CBE}" dt="2025-05-25T14:31:14.993" v="4695" actId="27636"/>
          <ac:spMkLst>
            <pc:docMk/>
            <pc:sldMk cId="3483973170" sldId="276"/>
            <ac:spMk id="3" creationId="{02734B4B-0172-87B6-C845-7080FA91F31F}"/>
          </ac:spMkLst>
        </pc:spChg>
      </pc:sldChg>
      <pc:sldChg chg="modSp add del mod">
        <pc:chgData name="Michael Bloomfield" userId="f70212b848e07b29" providerId="LiveId" clId="{A1D81853-1712-43D9-9A30-85887C1F2CBE}" dt="2025-05-21T23:01:12.418" v="1932" actId="47"/>
        <pc:sldMkLst>
          <pc:docMk/>
          <pc:sldMk cId="3826909447" sldId="277"/>
        </pc:sldMkLst>
      </pc:sldChg>
      <pc:sldChg chg="modSp add mod ord">
        <pc:chgData name="Michael Bloomfield" userId="f70212b848e07b29" providerId="LiveId" clId="{A1D81853-1712-43D9-9A30-85887C1F2CBE}" dt="2025-05-25T14:33:43.016" v="4718" actId="2711"/>
        <pc:sldMkLst>
          <pc:docMk/>
          <pc:sldMk cId="3094632829" sldId="278"/>
        </pc:sldMkLst>
        <pc:spChg chg="mod">
          <ac:chgData name="Michael Bloomfield" userId="f70212b848e07b29" providerId="LiveId" clId="{A1D81853-1712-43D9-9A30-85887C1F2CBE}" dt="2025-05-25T14:33:39.821" v="4717" actId="2711"/>
          <ac:spMkLst>
            <pc:docMk/>
            <pc:sldMk cId="3094632829" sldId="278"/>
            <ac:spMk id="2" creationId="{ED941894-D1AA-39F9-7022-B22F27CF202B}"/>
          </ac:spMkLst>
        </pc:spChg>
        <pc:spChg chg="mod">
          <ac:chgData name="Michael Bloomfield" userId="f70212b848e07b29" providerId="LiveId" clId="{A1D81853-1712-43D9-9A30-85887C1F2CBE}" dt="2025-05-25T14:33:43.016" v="4718" actId="2711"/>
          <ac:spMkLst>
            <pc:docMk/>
            <pc:sldMk cId="3094632829" sldId="278"/>
            <ac:spMk id="3" creationId="{39F067B5-98F7-4855-158C-53F83B20A7FA}"/>
          </ac:spMkLst>
        </pc:spChg>
      </pc:sldChg>
      <pc:sldChg chg="modSp add mod">
        <pc:chgData name="Michael Bloomfield" userId="f70212b848e07b29" providerId="LiveId" clId="{A1D81853-1712-43D9-9A30-85887C1F2CBE}" dt="2025-05-25T14:33:24.662" v="4714" actId="255"/>
        <pc:sldMkLst>
          <pc:docMk/>
          <pc:sldMk cId="4204590984" sldId="279"/>
        </pc:sldMkLst>
        <pc:spChg chg="mod">
          <ac:chgData name="Michael Bloomfield" userId="f70212b848e07b29" providerId="LiveId" clId="{A1D81853-1712-43D9-9A30-85887C1F2CBE}" dt="2025-05-25T14:33:17.437" v="4712" actId="27636"/>
          <ac:spMkLst>
            <pc:docMk/>
            <pc:sldMk cId="4204590984" sldId="279"/>
            <ac:spMk id="2" creationId="{85DC0B7E-FCA1-C45F-9D6B-50AA711DE4F9}"/>
          </ac:spMkLst>
        </pc:spChg>
        <pc:spChg chg="mod">
          <ac:chgData name="Michael Bloomfield" userId="f70212b848e07b29" providerId="LiveId" clId="{A1D81853-1712-43D9-9A30-85887C1F2CBE}" dt="2025-05-25T14:33:24.662" v="4714" actId="255"/>
          <ac:spMkLst>
            <pc:docMk/>
            <pc:sldMk cId="4204590984" sldId="279"/>
            <ac:spMk id="3" creationId="{B24AE3C8-1C04-1770-EF1E-538F5B204690}"/>
          </ac:spMkLst>
        </pc:spChg>
      </pc:sldChg>
      <pc:sldChg chg="modSp add mod">
        <pc:chgData name="Michael Bloomfield" userId="f70212b848e07b29" providerId="LiveId" clId="{A1D81853-1712-43D9-9A30-85887C1F2CBE}" dt="2025-05-25T14:34:27.453" v="4730" actId="2711"/>
        <pc:sldMkLst>
          <pc:docMk/>
          <pc:sldMk cId="3802235791" sldId="280"/>
        </pc:sldMkLst>
        <pc:spChg chg="mod">
          <ac:chgData name="Michael Bloomfield" userId="f70212b848e07b29" providerId="LiveId" clId="{A1D81853-1712-43D9-9A30-85887C1F2CBE}" dt="2025-05-25T14:34:24.286" v="4729" actId="2711"/>
          <ac:spMkLst>
            <pc:docMk/>
            <pc:sldMk cId="3802235791" sldId="280"/>
            <ac:spMk id="2" creationId="{1623B8E0-8C94-6DB5-77D8-368EA9CB22C8}"/>
          </ac:spMkLst>
        </pc:spChg>
        <pc:spChg chg="mod">
          <ac:chgData name="Michael Bloomfield" userId="f70212b848e07b29" providerId="LiveId" clId="{A1D81853-1712-43D9-9A30-85887C1F2CBE}" dt="2025-05-25T14:34:27.453" v="4730" actId="2711"/>
          <ac:spMkLst>
            <pc:docMk/>
            <pc:sldMk cId="3802235791" sldId="280"/>
            <ac:spMk id="3" creationId="{1B83D487-DEEE-E0D8-D9ED-992FCB77FADC}"/>
          </ac:spMkLst>
        </pc:spChg>
      </pc:sldChg>
      <pc:sldChg chg="modSp add mod">
        <pc:chgData name="Michael Bloomfield" userId="f70212b848e07b29" providerId="LiveId" clId="{A1D81853-1712-43D9-9A30-85887C1F2CBE}" dt="2025-05-25T14:34:35.709" v="4732" actId="2711"/>
        <pc:sldMkLst>
          <pc:docMk/>
          <pc:sldMk cId="3788943437" sldId="281"/>
        </pc:sldMkLst>
        <pc:spChg chg="mod">
          <ac:chgData name="Michael Bloomfield" userId="f70212b848e07b29" providerId="LiveId" clId="{A1D81853-1712-43D9-9A30-85887C1F2CBE}" dt="2025-05-25T14:34:32.389" v="4731" actId="2711"/>
          <ac:spMkLst>
            <pc:docMk/>
            <pc:sldMk cId="3788943437" sldId="281"/>
            <ac:spMk id="2" creationId="{008840DB-3294-33D0-BCB1-8B84B460EFC1}"/>
          </ac:spMkLst>
        </pc:spChg>
        <pc:spChg chg="mod">
          <ac:chgData name="Michael Bloomfield" userId="f70212b848e07b29" providerId="LiveId" clId="{A1D81853-1712-43D9-9A30-85887C1F2CBE}" dt="2025-05-25T14:34:35.709" v="4732" actId="2711"/>
          <ac:spMkLst>
            <pc:docMk/>
            <pc:sldMk cId="3788943437" sldId="281"/>
            <ac:spMk id="3" creationId="{0C1D074D-44B6-0FB2-FD56-C0DF5B38797B}"/>
          </ac:spMkLst>
        </pc:spChg>
      </pc:sldChg>
      <pc:sldChg chg="addSp modSp add mod">
        <pc:chgData name="Michael Bloomfield" userId="f70212b848e07b29" providerId="LiveId" clId="{A1D81853-1712-43D9-9A30-85887C1F2CBE}" dt="2025-05-25T14:32:11.501" v="4703" actId="2711"/>
        <pc:sldMkLst>
          <pc:docMk/>
          <pc:sldMk cId="1441006413" sldId="282"/>
        </pc:sldMkLst>
        <pc:spChg chg="add mod">
          <ac:chgData name="Michael Bloomfield" userId="f70212b848e07b29" providerId="LiveId" clId="{A1D81853-1712-43D9-9A30-85887C1F2CBE}" dt="2025-05-25T14:32:07.040" v="4702" actId="255"/>
          <ac:spMkLst>
            <pc:docMk/>
            <pc:sldMk cId="1441006413" sldId="282"/>
            <ac:spMk id="2" creationId="{28A10954-6406-4694-7ED3-E9263B3A9C91}"/>
          </ac:spMkLst>
        </pc:spChg>
        <pc:spChg chg="mod">
          <ac:chgData name="Michael Bloomfield" userId="f70212b848e07b29" providerId="LiveId" clId="{A1D81853-1712-43D9-9A30-85887C1F2CBE}" dt="2025-05-25T14:31:54.157" v="4699" actId="2711"/>
          <ac:spMkLst>
            <pc:docMk/>
            <pc:sldMk cId="1441006413" sldId="282"/>
            <ac:spMk id="5" creationId="{369252B6-06A1-B8E2-67D6-445E39AF56D0}"/>
          </ac:spMkLst>
        </pc:spChg>
        <pc:graphicFrameChg chg="modGraphic">
          <ac:chgData name="Michael Bloomfield" userId="f70212b848e07b29" providerId="LiveId" clId="{A1D81853-1712-43D9-9A30-85887C1F2CBE}" dt="2025-05-25T14:32:11.501" v="4703" actId="2711"/>
          <ac:graphicFrameMkLst>
            <pc:docMk/>
            <pc:sldMk cId="1441006413" sldId="282"/>
            <ac:graphicFrameMk id="4" creationId="{9B2F5EB5-EE8E-31BC-E750-0788CD59A530}"/>
          </ac:graphicFrameMkLst>
        </pc:graphicFrameChg>
      </pc:sldChg>
      <pc:sldChg chg="modSp add mod">
        <pc:chgData name="Michael Bloomfield" userId="f70212b848e07b29" providerId="LiveId" clId="{A1D81853-1712-43D9-9A30-85887C1F2CBE}" dt="2025-05-25T14:30:43.064" v="4687" actId="255"/>
        <pc:sldMkLst>
          <pc:docMk/>
          <pc:sldMk cId="2191384178" sldId="283"/>
        </pc:sldMkLst>
        <pc:spChg chg="mod">
          <ac:chgData name="Michael Bloomfield" userId="f70212b848e07b29" providerId="LiveId" clId="{A1D81853-1712-43D9-9A30-85887C1F2CBE}" dt="2025-05-25T14:30:28.573" v="4685" actId="2711"/>
          <ac:spMkLst>
            <pc:docMk/>
            <pc:sldMk cId="2191384178" sldId="283"/>
            <ac:spMk id="2" creationId="{FC151BA7-C5CB-A423-BD4A-D012FCE4C026}"/>
          </ac:spMkLst>
        </pc:spChg>
        <pc:spChg chg="mod">
          <ac:chgData name="Michael Bloomfield" userId="f70212b848e07b29" providerId="LiveId" clId="{A1D81853-1712-43D9-9A30-85887C1F2CBE}" dt="2025-05-25T14:30:43.064" v="4687" actId="255"/>
          <ac:spMkLst>
            <pc:docMk/>
            <pc:sldMk cId="2191384178" sldId="283"/>
            <ac:spMk id="3" creationId="{AC76243E-0945-1375-680A-8D4C9D1DF068}"/>
          </ac:spMkLst>
        </pc:spChg>
      </pc:sldChg>
      <pc:sldChg chg="modSp add del mod">
        <pc:chgData name="Michael Bloomfield" userId="f70212b848e07b29" providerId="LiveId" clId="{A1D81853-1712-43D9-9A30-85887C1F2CBE}" dt="2025-05-21T23:47:35.467" v="2843" actId="47"/>
        <pc:sldMkLst>
          <pc:docMk/>
          <pc:sldMk cId="848630694" sldId="284"/>
        </pc:sldMkLst>
      </pc:sldChg>
      <pc:sldChg chg="modSp add mod">
        <pc:chgData name="Michael Bloomfield" userId="f70212b848e07b29" providerId="LiveId" clId="{A1D81853-1712-43D9-9A30-85887C1F2CBE}" dt="2025-05-25T14:33:51.663" v="4720" actId="2711"/>
        <pc:sldMkLst>
          <pc:docMk/>
          <pc:sldMk cId="1148339388" sldId="285"/>
        </pc:sldMkLst>
        <pc:spChg chg="mod">
          <ac:chgData name="Michael Bloomfield" userId="f70212b848e07b29" providerId="LiveId" clId="{A1D81853-1712-43D9-9A30-85887C1F2CBE}" dt="2025-05-25T14:33:48.541" v="4719" actId="2711"/>
          <ac:spMkLst>
            <pc:docMk/>
            <pc:sldMk cId="1148339388" sldId="285"/>
            <ac:spMk id="2" creationId="{9DCED547-2597-A70A-CC99-141A482D82A6}"/>
          </ac:spMkLst>
        </pc:spChg>
        <pc:spChg chg="mod">
          <ac:chgData name="Michael Bloomfield" userId="f70212b848e07b29" providerId="LiveId" clId="{A1D81853-1712-43D9-9A30-85887C1F2CBE}" dt="2025-05-25T14:33:51.663" v="4720" actId="2711"/>
          <ac:spMkLst>
            <pc:docMk/>
            <pc:sldMk cId="1148339388" sldId="285"/>
            <ac:spMk id="3" creationId="{5F99CA62-D9B0-8978-A88D-4E094E0A8275}"/>
          </ac:spMkLst>
        </pc:spChg>
      </pc:sldChg>
      <pc:sldChg chg="modSp add del mod">
        <pc:chgData name="Michael Bloomfield" userId="f70212b848e07b29" providerId="LiveId" clId="{A1D81853-1712-43D9-9A30-85887C1F2CBE}" dt="2025-05-22T00:31:10.955" v="4659" actId="47"/>
        <pc:sldMkLst>
          <pc:docMk/>
          <pc:sldMk cId="1746212610" sldId="286"/>
        </pc:sldMkLst>
      </pc:sldChg>
      <pc:sldChg chg="modSp add mod modNotesTx">
        <pc:chgData name="Michael Bloomfield" userId="f70212b848e07b29" providerId="LiveId" clId="{A1D81853-1712-43D9-9A30-85887C1F2CBE}" dt="2025-05-25T14:33:59.669" v="4723" actId="27636"/>
        <pc:sldMkLst>
          <pc:docMk/>
          <pc:sldMk cId="2717914432" sldId="287"/>
        </pc:sldMkLst>
        <pc:spChg chg="mod">
          <ac:chgData name="Michael Bloomfield" userId="f70212b848e07b29" providerId="LiveId" clId="{A1D81853-1712-43D9-9A30-85887C1F2CBE}" dt="2025-05-25T14:33:56.486" v="4721" actId="2711"/>
          <ac:spMkLst>
            <pc:docMk/>
            <pc:sldMk cId="2717914432" sldId="287"/>
            <ac:spMk id="2" creationId="{21446D0A-0B89-F861-77A0-2D4A12FCB33D}"/>
          </ac:spMkLst>
        </pc:spChg>
        <pc:spChg chg="mod">
          <ac:chgData name="Michael Bloomfield" userId="f70212b848e07b29" providerId="LiveId" clId="{A1D81853-1712-43D9-9A30-85887C1F2CBE}" dt="2025-05-25T14:33:59.669" v="4723" actId="27636"/>
          <ac:spMkLst>
            <pc:docMk/>
            <pc:sldMk cId="2717914432" sldId="287"/>
            <ac:spMk id="3" creationId="{05FF5001-4112-95E2-2004-5C44BD34DB99}"/>
          </ac:spMkLst>
        </pc:spChg>
      </pc:sldChg>
      <pc:sldChg chg="addSp delSp modSp add mod">
        <pc:chgData name="Michael Bloomfield" userId="f70212b848e07b29" providerId="LiveId" clId="{A1D81853-1712-43D9-9A30-85887C1F2CBE}" dt="2025-05-25T14:34:11.998" v="4725" actId="2711"/>
        <pc:sldMkLst>
          <pc:docMk/>
          <pc:sldMk cId="1113561133" sldId="288"/>
        </pc:sldMkLst>
        <pc:spChg chg="mod">
          <ac:chgData name="Michael Bloomfield" userId="f70212b848e07b29" providerId="LiveId" clId="{A1D81853-1712-43D9-9A30-85887C1F2CBE}" dt="2025-05-25T14:34:08.741" v="4724" actId="2711"/>
          <ac:spMkLst>
            <pc:docMk/>
            <pc:sldMk cId="1113561133" sldId="288"/>
            <ac:spMk id="2" creationId="{D4C8A27E-0355-C938-DB34-21DB7CCA4F2A}"/>
          </ac:spMkLst>
        </pc:spChg>
        <pc:spChg chg="mod">
          <ac:chgData name="Michael Bloomfield" userId="f70212b848e07b29" providerId="LiveId" clId="{A1D81853-1712-43D9-9A30-85887C1F2CBE}" dt="2025-05-25T14:34:11.998" v="4725" actId="2711"/>
          <ac:spMkLst>
            <pc:docMk/>
            <pc:sldMk cId="1113561133" sldId="288"/>
            <ac:spMk id="3" creationId="{072BA3D5-FB8C-99B1-6FAB-33406BA70538}"/>
          </ac:spMkLst>
        </pc:spChg>
      </pc:sldChg>
      <pc:sldChg chg="modSp add mod">
        <pc:chgData name="Michael Bloomfield" userId="f70212b848e07b29" providerId="LiveId" clId="{A1D81853-1712-43D9-9A30-85887C1F2CBE}" dt="2025-05-25T14:34:19.389" v="4728" actId="27636"/>
        <pc:sldMkLst>
          <pc:docMk/>
          <pc:sldMk cId="1314016442" sldId="289"/>
        </pc:sldMkLst>
        <pc:spChg chg="mod">
          <ac:chgData name="Michael Bloomfield" userId="f70212b848e07b29" providerId="LiveId" clId="{A1D81853-1712-43D9-9A30-85887C1F2CBE}" dt="2025-05-25T14:34:16.277" v="4726" actId="2711"/>
          <ac:spMkLst>
            <pc:docMk/>
            <pc:sldMk cId="1314016442" sldId="289"/>
            <ac:spMk id="2" creationId="{F9B494BE-56B5-5ABA-76EA-3592FB32CDC6}"/>
          </ac:spMkLst>
        </pc:spChg>
        <pc:spChg chg="mod">
          <ac:chgData name="Michael Bloomfield" userId="f70212b848e07b29" providerId="LiveId" clId="{A1D81853-1712-43D9-9A30-85887C1F2CBE}" dt="2025-05-25T14:34:19.389" v="4728" actId="27636"/>
          <ac:spMkLst>
            <pc:docMk/>
            <pc:sldMk cId="1314016442" sldId="289"/>
            <ac:spMk id="3" creationId="{82C631F5-0915-FF85-14BB-6287F24F521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A5E64F-70A2-483F-8B43-8D7A8B5DDBC4}" type="datetimeFigureOut">
              <a:rPr lang="en-US" smtClean="0"/>
              <a:t>5/25/2025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3C387C-CB48-4EE7-A119-348571506DDE}" type="slidenum">
              <a:rPr lang="en-US" smtClean="0"/>
              <a:t>‹#›</a:t>
            </a:fld>
            <a:endParaRPr lang="en-US"/>
          </a:p>
        </p:txBody>
      </p:sp>
    </p:spTree>
    <p:extLst>
      <p:ext uri="{BB962C8B-B14F-4D97-AF65-F5344CB8AC3E}">
        <p14:creationId xmlns:p14="http://schemas.microsoft.com/office/powerpoint/2010/main" val="1838941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24 vs 39 books</a:t>
            </a:r>
          </a:p>
        </p:txBody>
      </p:sp>
      <p:sp>
        <p:nvSpPr>
          <p:cNvPr id="4" name="Slide Number Placeholder 3"/>
          <p:cNvSpPr>
            <a:spLocks noGrp="1"/>
          </p:cNvSpPr>
          <p:nvPr>
            <p:ph type="sldNum" sz="quarter" idx="5"/>
          </p:nvPr>
        </p:nvSpPr>
        <p:spPr/>
        <p:txBody>
          <a:bodyPr/>
          <a:lstStyle/>
          <a:p>
            <a:fld id="{A53C387C-CB48-4EE7-A119-348571506DDE}" type="slidenum">
              <a:rPr lang="en-US" smtClean="0"/>
              <a:t>8</a:t>
            </a:fld>
            <a:endParaRPr lang="en-US"/>
          </a:p>
        </p:txBody>
      </p:sp>
    </p:spTree>
    <p:extLst>
      <p:ext uri="{BB962C8B-B14F-4D97-AF65-F5344CB8AC3E}">
        <p14:creationId xmlns:p14="http://schemas.microsoft.com/office/powerpoint/2010/main" val="3161691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Chronicles 28:11-19</a:t>
            </a:r>
          </a:p>
        </p:txBody>
      </p:sp>
      <p:sp>
        <p:nvSpPr>
          <p:cNvPr id="4" name="Slide Number Placeholder 3"/>
          <p:cNvSpPr>
            <a:spLocks noGrp="1"/>
          </p:cNvSpPr>
          <p:nvPr>
            <p:ph type="sldNum" sz="quarter" idx="5"/>
          </p:nvPr>
        </p:nvSpPr>
        <p:spPr/>
        <p:txBody>
          <a:bodyPr/>
          <a:lstStyle/>
          <a:p>
            <a:fld id="{A53C387C-CB48-4EE7-A119-348571506DDE}" type="slidenum">
              <a:rPr lang="en-US" smtClean="0"/>
              <a:t>17</a:t>
            </a:fld>
            <a:endParaRPr lang="en-US"/>
          </a:p>
        </p:txBody>
      </p:sp>
    </p:spTree>
    <p:extLst>
      <p:ext uri="{BB962C8B-B14F-4D97-AF65-F5344CB8AC3E}">
        <p14:creationId xmlns:p14="http://schemas.microsoft.com/office/powerpoint/2010/main" val="1061655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CEF77F-728E-CFAD-CAC9-8F316A4AA1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E33AD2-EE0E-9DD5-F04D-46EEE757647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18F427-83A2-A0A1-A519-8FAB4EB8D2B0}"/>
              </a:ext>
            </a:extLst>
          </p:cNvPr>
          <p:cNvSpPr>
            <a:spLocks noGrp="1"/>
          </p:cNvSpPr>
          <p:nvPr>
            <p:ph type="body" idx="1"/>
          </p:nvPr>
        </p:nvSpPr>
        <p:spPr/>
        <p:txBody>
          <a:bodyPr/>
          <a:lstStyle/>
          <a:p>
            <a:r>
              <a:rPr lang="en-US" dirty="0"/>
              <a:t>1 Chronicles 28:11-19</a:t>
            </a:r>
          </a:p>
        </p:txBody>
      </p:sp>
      <p:sp>
        <p:nvSpPr>
          <p:cNvPr id="4" name="Slide Number Placeholder 3">
            <a:extLst>
              <a:ext uri="{FF2B5EF4-FFF2-40B4-BE49-F238E27FC236}">
                <a16:creationId xmlns:a16="http://schemas.microsoft.com/office/drawing/2014/main" id="{6BBE17D9-D7AC-F208-6396-9E830E82E70F}"/>
              </a:ext>
            </a:extLst>
          </p:cNvPr>
          <p:cNvSpPr>
            <a:spLocks noGrp="1"/>
          </p:cNvSpPr>
          <p:nvPr>
            <p:ph type="sldNum" sz="quarter" idx="5"/>
          </p:nvPr>
        </p:nvSpPr>
        <p:spPr/>
        <p:txBody>
          <a:bodyPr/>
          <a:lstStyle/>
          <a:p>
            <a:fld id="{A53C387C-CB48-4EE7-A119-348571506DDE}" type="slidenum">
              <a:rPr lang="en-US" smtClean="0"/>
              <a:t>18</a:t>
            </a:fld>
            <a:endParaRPr lang="en-US"/>
          </a:p>
        </p:txBody>
      </p:sp>
    </p:spTree>
    <p:extLst>
      <p:ext uri="{BB962C8B-B14F-4D97-AF65-F5344CB8AC3E}">
        <p14:creationId xmlns:p14="http://schemas.microsoft.com/office/powerpoint/2010/main" val="547915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05929B-D1F9-FDC3-7849-C758048059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FDF578-7693-83EF-5C63-51EB5C7981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9434ECB-B626-5D18-80BF-708C1857E7A1}"/>
              </a:ext>
            </a:extLst>
          </p:cNvPr>
          <p:cNvSpPr>
            <a:spLocks noGrp="1"/>
          </p:cNvSpPr>
          <p:nvPr>
            <p:ph type="body" idx="1"/>
          </p:nvPr>
        </p:nvSpPr>
        <p:spPr/>
        <p:txBody>
          <a:bodyPr/>
          <a:lstStyle/>
          <a:p>
            <a:r>
              <a:rPr lang="en-US" dirty="0"/>
              <a:t>1 Chronicles 28:11-19</a:t>
            </a:r>
          </a:p>
        </p:txBody>
      </p:sp>
      <p:sp>
        <p:nvSpPr>
          <p:cNvPr id="4" name="Slide Number Placeholder 3">
            <a:extLst>
              <a:ext uri="{FF2B5EF4-FFF2-40B4-BE49-F238E27FC236}">
                <a16:creationId xmlns:a16="http://schemas.microsoft.com/office/drawing/2014/main" id="{5B2FBD14-C48B-5CB2-A7B9-4668543D9C57}"/>
              </a:ext>
            </a:extLst>
          </p:cNvPr>
          <p:cNvSpPr>
            <a:spLocks noGrp="1"/>
          </p:cNvSpPr>
          <p:nvPr>
            <p:ph type="sldNum" sz="quarter" idx="5"/>
          </p:nvPr>
        </p:nvSpPr>
        <p:spPr/>
        <p:txBody>
          <a:bodyPr/>
          <a:lstStyle/>
          <a:p>
            <a:fld id="{A53C387C-CB48-4EE7-A119-348571506DDE}" type="slidenum">
              <a:rPr lang="en-US" smtClean="0"/>
              <a:t>19</a:t>
            </a:fld>
            <a:endParaRPr lang="en-US"/>
          </a:p>
        </p:txBody>
      </p:sp>
    </p:spTree>
    <p:extLst>
      <p:ext uri="{BB962C8B-B14F-4D97-AF65-F5344CB8AC3E}">
        <p14:creationId xmlns:p14="http://schemas.microsoft.com/office/powerpoint/2010/main" val="1514144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933CE-C4A1-2C0F-4F09-F587445D3F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1C42D5-164D-7EF0-61E5-0F6778FFE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4AA5F9-9A37-2F1F-F486-5D98DB77BEBB}"/>
              </a:ext>
            </a:extLst>
          </p:cNvPr>
          <p:cNvSpPr>
            <a:spLocks noGrp="1"/>
          </p:cNvSpPr>
          <p:nvPr>
            <p:ph type="dt" sz="half" idx="10"/>
          </p:nvPr>
        </p:nvSpPr>
        <p:spPr/>
        <p:txBody>
          <a:bodyPr/>
          <a:lstStyle/>
          <a:p>
            <a:fld id="{AF103926-EE7C-413D-A37C-73F2C0E2D087}" type="datetimeFigureOut">
              <a:rPr lang="en-US" smtClean="0"/>
              <a:t>5/25/2025</a:t>
            </a:fld>
            <a:endParaRPr lang="en-US"/>
          </a:p>
        </p:txBody>
      </p:sp>
      <p:sp>
        <p:nvSpPr>
          <p:cNvPr id="5" name="Footer Placeholder 4">
            <a:extLst>
              <a:ext uri="{FF2B5EF4-FFF2-40B4-BE49-F238E27FC236}">
                <a16:creationId xmlns:a16="http://schemas.microsoft.com/office/drawing/2014/main" id="{56769A23-7062-1B89-D73E-2A3F427CC6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4CF342-F691-C8A8-B8D6-E32970E9C51E}"/>
              </a:ext>
            </a:extLst>
          </p:cNvPr>
          <p:cNvSpPr>
            <a:spLocks noGrp="1"/>
          </p:cNvSpPr>
          <p:nvPr>
            <p:ph type="sldNum" sz="quarter" idx="12"/>
          </p:nvPr>
        </p:nvSpPr>
        <p:spPr/>
        <p:txBody>
          <a:bodyPr/>
          <a:lstStyle/>
          <a:p>
            <a:fld id="{D55CB2D5-0C0A-49BC-98DD-464FBEE66B3B}" type="slidenum">
              <a:rPr lang="en-US" smtClean="0"/>
              <a:t>‹#›</a:t>
            </a:fld>
            <a:endParaRPr lang="en-US"/>
          </a:p>
        </p:txBody>
      </p:sp>
    </p:spTree>
    <p:extLst>
      <p:ext uri="{BB962C8B-B14F-4D97-AF65-F5344CB8AC3E}">
        <p14:creationId xmlns:p14="http://schemas.microsoft.com/office/powerpoint/2010/main" val="1182207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3E0A4-A83D-BB4F-C5B9-802E35ACDB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EBCED-2508-8EB6-7F5C-ACC35B937D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97D1B0-167B-7198-3995-E384CE99D67C}"/>
              </a:ext>
            </a:extLst>
          </p:cNvPr>
          <p:cNvSpPr>
            <a:spLocks noGrp="1"/>
          </p:cNvSpPr>
          <p:nvPr>
            <p:ph type="dt" sz="half" idx="10"/>
          </p:nvPr>
        </p:nvSpPr>
        <p:spPr/>
        <p:txBody>
          <a:bodyPr/>
          <a:lstStyle/>
          <a:p>
            <a:fld id="{AF103926-EE7C-413D-A37C-73F2C0E2D087}" type="datetimeFigureOut">
              <a:rPr lang="en-US" smtClean="0"/>
              <a:t>5/25/2025</a:t>
            </a:fld>
            <a:endParaRPr lang="en-US"/>
          </a:p>
        </p:txBody>
      </p:sp>
      <p:sp>
        <p:nvSpPr>
          <p:cNvPr id="5" name="Footer Placeholder 4">
            <a:extLst>
              <a:ext uri="{FF2B5EF4-FFF2-40B4-BE49-F238E27FC236}">
                <a16:creationId xmlns:a16="http://schemas.microsoft.com/office/drawing/2014/main" id="{3CEB8C87-4E7D-8C6F-7BA7-C3DB2DD2CC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02213F-4395-3522-3215-715ABB7D996D}"/>
              </a:ext>
            </a:extLst>
          </p:cNvPr>
          <p:cNvSpPr>
            <a:spLocks noGrp="1"/>
          </p:cNvSpPr>
          <p:nvPr>
            <p:ph type="sldNum" sz="quarter" idx="12"/>
          </p:nvPr>
        </p:nvSpPr>
        <p:spPr/>
        <p:txBody>
          <a:bodyPr/>
          <a:lstStyle/>
          <a:p>
            <a:fld id="{D55CB2D5-0C0A-49BC-98DD-464FBEE66B3B}" type="slidenum">
              <a:rPr lang="en-US" smtClean="0"/>
              <a:t>‹#›</a:t>
            </a:fld>
            <a:endParaRPr lang="en-US"/>
          </a:p>
        </p:txBody>
      </p:sp>
    </p:spTree>
    <p:extLst>
      <p:ext uri="{BB962C8B-B14F-4D97-AF65-F5344CB8AC3E}">
        <p14:creationId xmlns:p14="http://schemas.microsoft.com/office/powerpoint/2010/main" val="995462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1D5336-AEBE-9555-1AF5-2C5BDC366AE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20CC00-AEA3-6F8D-0F95-1582AEAC57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32E59A-A814-5295-B78B-1147BBB3CEA6}"/>
              </a:ext>
            </a:extLst>
          </p:cNvPr>
          <p:cNvSpPr>
            <a:spLocks noGrp="1"/>
          </p:cNvSpPr>
          <p:nvPr>
            <p:ph type="dt" sz="half" idx="10"/>
          </p:nvPr>
        </p:nvSpPr>
        <p:spPr/>
        <p:txBody>
          <a:bodyPr/>
          <a:lstStyle/>
          <a:p>
            <a:fld id="{AF103926-EE7C-413D-A37C-73F2C0E2D087}" type="datetimeFigureOut">
              <a:rPr lang="en-US" smtClean="0"/>
              <a:t>5/25/2025</a:t>
            </a:fld>
            <a:endParaRPr lang="en-US"/>
          </a:p>
        </p:txBody>
      </p:sp>
      <p:sp>
        <p:nvSpPr>
          <p:cNvPr id="5" name="Footer Placeholder 4">
            <a:extLst>
              <a:ext uri="{FF2B5EF4-FFF2-40B4-BE49-F238E27FC236}">
                <a16:creationId xmlns:a16="http://schemas.microsoft.com/office/drawing/2014/main" id="{97ABF90D-CF93-5327-4DD6-34E4D6A9D3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D1ED34-2902-7983-C450-B5FE28F14C3A}"/>
              </a:ext>
            </a:extLst>
          </p:cNvPr>
          <p:cNvSpPr>
            <a:spLocks noGrp="1"/>
          </p:cNvSpPr>
          <p:nvPr>
            <p:ph type="sldNum" sz="quarter" idx="12"/>
          </p:nvPr>
        </p:nvSpPr>
        <p:spPr/>
        <p:txBody>
          <a:bodyPr/>
          <a:lstStyle/>
          <a:p>
            <a:fld id="{D55CB2D5-0C0A-49BC-98DD-464FBEE66B3B}" type="slidenum">
              <a:rPr lang="en-US" smtClean="0"/>
              <a:t>‹#›</a:t>
            </a:fld>
            <a:endParaRPr lang="en-US"/>
          </a:p>
        </p:txBody>
      </p:sp>
    </p:spTree>
    <p:extLst>
      <p:ext uri="{BB962C8B-B14F-4D97-AF65-F5344CB8AC3E}">
        <p14:creationId xmlns:p14="http://schemas.microsoft.com/office/powerpoint/2010/main" val="138712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9FA44-0322-C6B3-003E-78C6AEC419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99C385-2DCF-0746-3806-F87F295AA6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557D19-C468-F2B9-F517-ACA5503F92F4}"/>
              </a:ext>
            </a:extLst>
          </p:cNvPr>
          <p:cNvSpPr>
            <a:spLocks noGrp="1"/>
          </p:cNvSpPr>
          <p:nvPr>
            <p:ph type="dt" sz="half" idx="10"/>
          </p:nvPr>
        </p:nvSpPr>
        <p:spPr/>
        <p:txBody>
          <a:bodyPr/>
          <a:lstStyle/>
          <a:p>
            <a:fld id="{AF103926-EE7C-413D-A37C-73F2C0E2D087}" type="datetimeFigureOut">
              <a:rPr lang="en-US" smtClean="0"/>
              <a:t>5/25/2025</a:t>
            </a:fld>
            <a:endParaRPr lang="en-US"/>
          </a:p>
        </p:txBody>
      </p:sp>
      <p:sp>
        <p:nvSpPr>
          <p:cNvPr id="5" name="Footer Placeholder 4">
            <a:extLst>
              <a:ext uri="{FF2B5EF4-FFF2-40B4-BE49-F238E27FC236}">
                <a16:creationId xmlns:a16="http://schemas.microsoft.com/office/drawing/2014/main" id="{3CB2D656-9A8D-3244-C50C-238C7307F0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9631BD-847C-2A14-9717-CE0D2FDDB362}"/>
              </a:ext>
            </a:extLst>
          </p:cNvPr>
          <p:cNvSpPr>
            <a:spLocks noGrp="1"/>
          </p:cNvSpPr>
          <p:nvPr>
            <p:ph type="sldNum" sz="quarter" idx="12"/>
          </p:nvPr>
        </p:nvSpPr>
        <p:spPr/>
        <p:txBody>
          <a:bodyPr/>
          <a:lstStyle/>
          <a:p>
            <a:fld id="{D55CB2D5-0C0A-49BC-98DD-464FBEE66B3B}" type="slidenum">
              <a:rPr lang="en-US" smtClean="0"/>
              <a:t>‹#›</a:t>
            </a:fld>
            <a:endParaRPr lang="en-US"/>
          </a:p>
        </p:txBody>
      </p:sp>
    </p:spTree>
    <p:extLst>
      <p:ext uri="{BB962C8B-B14F-4D97-AF65-F5344CB8AC3E}">
        <p14:creationId xmlns:p14="http://schemas.microsoft.com/office/powerpoint/2010/main" val="114317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BD8CC-1B87-5210-BA08-9116DB4CF5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9F1681-18CD-A780-503E-CF9F3205818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3536D0-6A84-1767-6B41-0D69842D7C97}"/>
              </a:ext>
            </a:extLst>
          </p:cNvPr>
          <p:cNvSpPr>
            <a:spLocks noGrp="1"/>
          </p:cNvSpPr>
          <p:nvPr>
            <p:ph type="dt" sz="half" idx="10"/>
          </p:nvPr>
        </p:nvSpPr>
        <p:spPr/>
        <p:txBody>
          <a:bodyPr/>
          <a:lstStyle/>
          <a:p>
            <a:fld id="{AF103926-EE7C-413D-A37C-73F2C0E2D087}" type="datetimeFigureOut">
              <a:rPr lang="en-US" smtClean="0"/>
              <a:t>5/25/2025</a:t>
            </a:fld>
            <a:endParaRPr lang="en-US"/>
          </a:p>
        </p:txBody>
      </p:sp>
      <p:sp>
        <p:nvSpPr>
          <p:cNvPr id="5" name="Footer Placeholder 4">
            <a:extLst>
              <a:ext uri="{FF2B5EF4-FFF2-40B4-BE49-F238E27FC236}">
                <a16:creationId xmlns:a16="http://schemas.microsoft.com/office/drawing/2014/main" id="{E8601C0F-FA87-4133-76D9-23D3349861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AB5B41-EF1C-5CED-575B-0D060890AAFE}"/>
              </a:ext>
            </a:extLst>
          </p:cNvPr>
          <p:cNvSpPr>
            <a:spLocks noGrp="1"/>
          </p:cNvSpPr>
          <p:nvPr>
            <p:ph type="sldNum" sz="quarter" idx="12"/>
          </p:nvPr>
        </p:nvSpPr>
        <p:spPr/>
        <p:txBody>
          <a:bodyPr/>
          <a:lstStyle/>
          <a:p>
            <a:fld id="{D55CB2D5-0C0A-49BC-98DD-464FBEE66B3B}" type="slidenum">
              <a:rPr lang="en-US" smtClean="0"/>
              <a:t>‹#›</a:t>
            </a:fld>
            <a:endParaRPr lang="en-US"/>
          </a:p>
        </p:txBody>
      </p:sp>
    </p:spTree>
    <p:extLst>
      <p:ext uri="{BB962C8B-B14F-4D97-AF65-F5344CB8AC3E}">
        <p14:creationId xmlns:p14="http://schemas.microsoft.com/office/powerpoint/2010/main" val="1413885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50E8B-C04C-9E8A-68D9-A191209764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2D68C5-E07C-1F28-1BC7-A3678A620F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235282-1F4E-898E-C92E-F1FE785670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42BB83-360C-0738-6473-FD6BE7C06E77}"/>
              </a:ext>
            </a:extLst>
          </p:cNvPr>
          <p:cNvSpPr>
            <a:spLocks noGrp="1"/>
          </p:cNvSpPr>
          <p:nvPr>
            <p:ph type="dt" sz="half" idx="10"/>
          </p:nvPr>
        </p:nvSpPr>
        <p:spPr/>
        <p:txBody>
          <a:bodyPr/>
          <a:lstStyle/>
          <a:p>
            <a:fld id="{AF103926-EE7C-413D-A37C-73F2C0E2D087}" type="datetimeFigureOut">
              <a:rPr lang="en-US" smtClean="0"/>
              <a:t>5/25/2025</a:t>
            </a:fld>
            <a:endParaRPr lang="en-US"/>
          </a:p>
        </p:txBody>
      </p:sp>
      <p:sp>
        <p:nvSpPr>
          <p:cNvPr id="6" name="Footer Placeholder 5">
            <a:extLst>
              <a:ext uri="{FF2B5EF4-FFF2-40B4-BE49-F238E27FC236}">
                <a16:creationId xmlns:a16="http://schemas.microsoft.com/office/drawing/2014/main" id="{175C0258-5858-F31C-BA58-B08C5C5E10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0790F6-1E9B-FEAC-A57F-41587081C79E}"/>
              </a:ext>
            </a:extLst>
          </p:cNvPr>
          <p:cNvSpPr>
            <a:spLocks noGrp="1"/>
          </p:cNvSpPr>
          <p:nvPr>
            <p:ph type="sldNum" sz="quarter" idx="12"/>
          </p:nvPr>
        </p:nvSpPr>
        <p:spPr/>
        <p:txBody>
          <a:bodyPr/>
          <a:lstStyle/>
          <a:p>
            <a:fld id="{D55CB2D5-0C0A-49BC-98DD-464FBEE66B3B}" type="slidenum">
              <a:rPr lang="en-US" smtClean="0"/>
              <a:t>‹#›</a:t>
            </a:fld>
            <a:endParaRPr lang="en-US"/>
          </a:p>
        </p:txBody>
      </p:sp>
    </p:spTree>
    <p:extLst>
      <p:ext uri="{BB962C8B-B14F-4D97-AF65-F5344CB8AC3E}">
        <p14:creationId xmlns:p14="http://schemas.microsoft.com/office/powerpoint/2010/main" val="503326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F687B-8172-E2EA-7E9F-E206EB11C7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451892-5CB7-53D0-3E95-6E48618FCD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DE6924-D7E1-A586-FD89-EF76C7DE24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1196F3-22A9-0D95-D6DC-F795584AB2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5EC77E-E8F5-951B-0FC6-15553B7EB9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B7F535-7A40-17CF-CFC3-5D704DB627F0}"/>
              </a:ext>
            </a:extLst>
          </p:cNvPr>
          <p:cNvSpPr>
            <a:spLocks noGrp="1"/>
          </p:cNvSpPr>
          <p:nvPr>
            <p:ph type="dt" sz="half" idx="10"/>
          </p:nvPr>
        </p:nvSpPr>
        <p:spPr/>
        <p:txBody>
          <a:bodyPr/>
          <a:lstStyle/>
          <a:p>
            <a:fld id="{AF103926-EE7C-413D-A37C-73F2C0E2D087}" type="datetimeFigureOut">
              <a:rPr lang="en-US" smtClean="0"/>
              <a:t>5/25/2025</a:t>
            </a:fld>
            <a:endParaRPr lang="en-US"/>
          </a:p>
        </p:txBody>
      </p:sp>
      <p:sp>
        <p:nvSpPr>
          <p:cNvPr id="8" name="Footer Placeholder 7">
            <a:extLst>
              <a:ext uri="{FF2B5EF4-FFF2-40B4-BE49-F238E27FC236}">
                <a16:creationId xmlns:a16="http://schemas.microsoft.com/office/drawing/2014/main" id="{5813D691-901E-FB9F-E790-0312B50726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FF7BF6B-E88D-FBEF-B9F9-3C85CA10C526}"/>
              </a:ext>
            </a:extLst>
          </p:cNvPr>
          <p:cNvSpPr>
            <a:spLocks noGrp="1"/>
          </p:cNvSpPr>
          <p:nvPr>
            <p:ph type="sldNum" sz="quarter" idx="12"/>
          </p:nvPr>
        </p:nvSpPr>
        <p:spPr/>
        <p:txBody>
          <a:bodyPr/>
          <a:lstStyle/>
          <a:p>
            <a:fld id="{D55CB2D5-0C0A-49BC-98DD-464FBEE66B3B}" type="slidenum">
              <a:rPr lang="en-US" smtClean="0"/>
              <a:t>‹#›</a:t>
            </a:fld>
            <a:endParaRPr lang="en-US"/>
          </a:p>
        </p:txBody>
      </p:sp>
    </p:spTree>
    <p:extLst>
      <p:ext uri="{BB962C8B-B14F-4D97-AF65-F5344CB8AC3E}">
        <p14:creationId xmlns:p14="http://schemas.microsoft.com/office/powerpoint/2010/main" val="2033958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6E8B9-EBBD-247D-97C5-C44C76A403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4CC37B-A3ED-1F69-EC12-805DFCD5562C}"/>
              </a:ext>
            </a:extLst>
          </p:cNvPr>
          <p:cNvSpPr>
            <a:spLocks noGrp="1"/>
          </p:cNvSpPr>
          <p:nvPr>
            <p:ph type="dt" sz="half" idx="10"/>
          </p:nvPr>
        </p:nvSpPr>
        <p:spPr/>
        <p:txBody>
          <a:bodyPr/>
          <a:lstStyle/>
          <a:p>
            <a:fld id="{AF103926-EE7C-413D-A37C-73F2C0E2D087}" type="datetimeFigureOut">
              <a:rPr lang="en-US" smtClean="0"/>
              <a:t>5/25/2025</a:t>
            </a:fld>
            <a:endParaRPr lang="en-US"/>
          </a:p>
        </p:txBody>
      </p:sp>
      <p:sp>
        <p:nvSpPr>
          <p:cNvPr id="4" name="Footer Placeholder 3">
            <a:extLst>
              <a:ext uri="{FF2B5EF4-FFF2-40B4-BE49-F238E27FC236}">
                <a16:creationId xmlns:a16="http://schemas.microsoft.com/office/drawing/2014/main" id="{5C582AC7-92A3-7282-9CE1-A93B2FC484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87C9F9-EFD1-AB9F-0989-002B9A76C6A9}"/>
              </a:ext>
            </a:extLst>
          </p:cNvPr>
          <p:cNvSpPr>
            <a:spLocks noGrp="1"/>
          </p:cNvSpPr>
          <p:nvPr>
            <p:ph type="sldNum" sz="quarter" idx="12"/>
          </p:nvPr>
        </p:nvSpPr>
        <p:spPr/>
        <p:txBody>
          <a:bodyPr/>
          <a:lstStyle/>
          <a:p>
            <a:fld id="{D55CB2D5-0C0A-49BC-98DD-464FBEE66B3B}" type="slidenum">
              <a:rPr lang="en-US" smtClean="0"/>
              <a:t>‹#›</a:t>
            </a:fld>
            <a:endParaRPr lang="en-US"/>
          </a:p>
        </p:txBody>
      </p:sp>
    </p:spTree>
    <p:extLst>
      <p:ext uri="{BB962C8B-B14F-4D97-AF65-F5344CB8AC3E}">
        <p14:creationId xmlns:p14="http://schemas.microsoft.com/office/powerpoint/2010/main" val="3691596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B08998-2D92-A391-C7EA-992496AA8FB3}"/>
              </a:ext>
            </a:extLst>
          </p:cNvPr>
          <p:cNvSpPr>
            <a:spLocks noGrp="1"/>
          </p:cNvSpPr>
          <p:nvPr>
            <p:ph type="dt" sz="half" idx="10"/>
          </p:nvPr>
        </p:nvSpPr>
        <p:spPr/>
        <p:txBody>
          <a:bodyPr/>
          <a:lstStyle/>
          <a:p>
            <a:fld id="{AF103926-EE7C-413D-A37C-73F2C0E2D087}" type="datetimeFigureOut">
              <a:rPr lang="en-US" smtClean="0"/>
              <a:t>5/25/2025</a:t>
            </a:fld>
            <a:endParaRPr lang="en-US"/>
          </a:p>
        </p:txBody>
      </p:sp>
      <p:sp>
        <p:nvSpPr>
          <p:cNvPr id="3" name="Footer Placeholder 2">
            <a:extLst>
              <a:ext uri="{FF2B5EF4-FFF2-40B4-BE49-F238E27FC236}">
                <a16:creationId xmlns:a16="http://schemas.microsoft.com/office/drawing/2014/main" id="{C8C6C266-95A0-B798-6E58-8C553DFB3B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8F72E1-D3D7-22DC-702A-B438CC3BFE24}"/>
              </a:ext>
            </a:extLst>
          </p:cNvPr>
          <p:cNvSpPr>
            <a:spLocks noGrp="1"/>
          </p:cNvSpPr>
          <p:nvPr>
            <p:ph type="sldNum" sz="quarter" idx="12"/>
          </p:nvPr>
        </p:nvSpPr>
        <p:spPr/>
        <p:txBody>
          <a:bodyPr/>
          <a:lstStyle/>
          <a:p>
            <a:fld id="{D55CB2D5-0C0A-49BC-98DD-464FBEE66B3B}" type="slidenum">
              <a:rPr lang="en-US" smtClean="0"/>
              <a:t>‹#›</a:t>
            </a:fld>
            <a:endParaRPr lang="en-US"/>
          </a:p>
        </p:txBody>
      </p:sp>
    </p:spTree>
    <p:extLst>
      <p:ext uri="{BB962C8B-B14F-4D97-AF65-F5344CB8AC3E}">
        <p14:creationId xmlns:p14="http://schemas.microsoft.com/office/powerpoint/2010/main" val="897561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2EF15-2F28-CE91-66F2-89C3ED7963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707CEF6-9129-657D-B947-DEBEC7F74A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9B7157-5F55-AE6F-2B47-E947CEE9FA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0F4BFD-F3EA-9C73-25F3-255181C98692}"/>
              </a:ext>
            </a:extLst>
          </p:cNvPr>
          <p:cNvSpPr>
            <a:spLocks noGrp="1"/>
          </p:cNvSpPr>
          <p:nvPr>
            <p:ph type="dt" sz="half" idx="10"/>
          </p:nvPr>
        </p:nvSpPr>
        <p:spPr/>
        <p:txBody>
          <a:bodyPr/>
          <a:lstStyle/>
          <a:p>
            <a:fld id="{AF103926-EE7C-413D-A37C-73F2C0E2D087}" type="datetimeFigureOut">
              <a:rPr lang="en-US" smtClean="0"/>
              <a:t>5/25/2025</a:t>
            </a:fld>
            <a:endParaRPr lang="en-US"/>
          </a:p>
        </p:txBody>
      </p:sp>
      <p:sp>
        <p:nvSpPr>
          <p:cNvPr id="6" name="Footer Placeholder 5">
            <a:extLst>
              <a:ext uri="{FF2B5EF4-FFF2-40B4-BE49-F238E27FC236}">
                <a16:creationId xmlns:a16="http://schemas.microsoft.com/office/drawing/2014/main" id="{263957C9-175B-2B8C-B970-BCC77E3779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E40BBC-9859-0188-0B38-DCB664187BD7}"/>
              </a:ext>
            </a:extLst>
          </p:cNvPr>
          <p:cNvSpPr>
            <a:spLocks noGrp="1"/>
          </p:cNvSpPr>
          <p:nvPr>
            <p:ph type="sldNum" sz="quarter" idx="12"/>
          </p:nvPr>
        </p:nvSpPr>
        <p:spPr/>
        <p:txBody>
          <a:bodyPr/>
          <a:lstStyle/>
          <a:p>
            <a:fld id="{D55CB2D5-0C0A-49BC-98DD-464FBEE66B3B}" type="slidenum">
              <a:rPr lang="en-US" smtClean="0"/>
              <a:t>‹#›</a:t>
            </a:fld>
            <a:endParaRPr lang="en-US"/>
          </a:p>
        </p:txBody>
      </p:sp>
    </p:spTree>
    <p:extLst>
      <p:ext uri="{BB962C8B-B14F-4D97-AF65-F5344CB8AC3E}">
        <p14:creationId xmlns:p14="http://schemas.microsoft.com/office/powerpoint/2010/main" val="1063073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656FC-732A-1003-64BE-36654B82F9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80DE80E-C220-CDE0-C607-0A11EE47A7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712B31-9530-3E43-A91E-27AA9DDA4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FBF00A-AAA4-F472-BEB9-5BFA10A9832E}"/>
              </a:ext>
            </a:extLst>
          </p:cNvPr>
          <p:cNvSpPr>
            <a:spLocks noGrp="1"/>
          </p:cNvSpPr>
          <p:nvPr>
            <p:ph type="dt" sz="half" idx="10"/>
          </p:nvPr>
        </p:nvSpPr>
        <p:spPr/>
        <p:txBody>
          <a:bodyPr/>
          <a:lstStyle/>
          <a:p>
            <a:fld id="{AF103926-EE7C-413D-A37C-73F2C0E2D087}" type="datetimeFigureOut">
              <a:rPr lang="en-US" smtClean="0"/>
              <a:t>5/25/2025</a:t>
            </a:fld>
            <a:endParaRPr lang="en-US"/>
          </a:p>
        </p:txBody>
      </p:sp>
      <p:sp>
        <p:nvSpPr>
          <p:cNvPr id="6" name="Footer Placeholder 5">
            <a:extLst>
              <a:ext uri="{FF2B5EF4-FFF2-40B4-BE49-F238E27FC236}">
                <a16:creationId xmlns:a16="http://schemas.microsoft.com/office/drawing/2014/main" id="{2BFE3AB9-71FC-16CB-0317-4AA8BE5152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73CA09-DBC2-D7A5-05AB-557C264C93DC}"/>
              </a:ext>
            </a:extLst>
          </p:cNvPr>
          <p:cNvSpPr>
            <a:spLocks noGrp="1"/>
          </p:cNvSpPr>
          <p:nvPr>
            <p:ph type="sldNum" sz="quarter" idx="12"/>
          </p:nvPr>
        </p:nvSpPr>
        <p:spPr/>
        <p:txBody>
          <a:bodyPr/>
          <a:lstStyle/>
          <a:p>
            <a:fld id="{D55CB2D5-0C0A-49BC-98DD-464FBEE66B3B}" type="slidenum">
              <a:rPr lang="en-US" smtClean="0"/>
              <a:t>‹#›</a:t>
            </a:fld>
            <a:endParaRPr lang="en-US"/>
          </a:p>
        </p:txBody>
      </p:sp>
    </p:spTree>
    <p:extLst>
      <p:ext uri="{BB962C8B-B14F-4D97-AF65-F5344CB8AC3E}">
        <p14:creationId xmlns:p14="http://schemas.microsoft.com/office/powerpoint/2010/main" val="2790621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C83113-1B02-0F4E-F83D-3FE606A9EF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E6EA5E-8A9B-10D1-CDB7-2A4B2861F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AB4A25-4FB3-289D-9B5D-B16939DEE6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F103926-EE7C-413D-A37C-73F2C0E2D087}" type="datetimeFigureOut">
              <a:rPr lang="en-US" smtClean="0"/>
              <a:t>5/25/2025</a:t>
            </a:fld>
            <a:endParaRPr lang="en-US"/>
          </a:p>
        </p:txBody>
      </p:sp>
      <p:sp>
        <p:nvSpPr>
          <p:cNvPr id="5" name="Footer Placeholder 4">
            <a:extLst>
              <a:ext uri="{FF2B5EF4-FFF2-40B4-BE49-F238E27FC236}">
                <a16:creationId xmlns:a16="http://schemas.microsoft.com/office/drawing/2014/main" id="{75D82461-DFF5-C97E-81E6-19C4A4E37C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F99C4B-ECF1-E524-7486-4D01A3A8E8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5CB2D5-0C0A-49BC-98DD-464FBEE66B3B}" type="slidenum">
              <a:rPr lang="en-US" smtClean="0"/>
              <a:t>‹#›</a:t>
            </a:fld>
            <a:endParaRPr lang="en-US"/>
          </a:p>
        </p:txBody>
      </p:sp>
    </p:spTree>
    <p:extLst>
      <p:ext uri="{BB962C8B-B14F-4D97-AF65-F5344CB8AC3E}">
        <p14:creationId xmlns:p14="http://schemas.microsoft.com/office/powerpoint/2010/main" val="1681420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AF4C94-C25E-C704-2C18-83DEF30E55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14B94D-D131-8DF4-7403-34BBCEA651C7}"/>
              </a:ext>
            </a:extLst>
          </p:cNvPr>
          <p:cNvSpPr>
            <a:spLocks noGrp="1"/>
          </p:cNvSpPr>
          <p:nvPr>
            <p:ph type="ctrTitle"/>
          </p:nvPr>
        </p:nvSpPr>
        <p:spPr>
          <a:xfrm>
            <a:off x="0" y="1766173"/>
            <a:ext cx="12192000" cy="2387600"/>
          </a:xfrm>
        </p:spPr>
        <p:txBody>
          <a:bodyPr anchor="t">
            <a:normAutofit/>
          </a:bodyPr>
          <a:lstStyle/>
          <a:p>
            <a:r>
              <a:rPr lang="en-US" dirty="0">
                <a:solidFill>
                  <a:schemeClr val="bg1"/>
                </a:solidFill>
                <a:latin typeface="Verdana" panose="020B0604030504040204" pitchFamily="34" charset="0"/>
                <a:ea typeface="Verdana" panose="020B0604030504040204" pitchFamily="34" charset="0"/>
              </a:rPr>
              <a:t>The Hebrew Bible</a:t>
            </a:r>
          </a:p>
        </p:txBody>
      </p:sp>
    </p:spTree>
    <p:extLst>
      <p:ext uri="{BB962C8B-B14F-4D97-AF65-F5344CB8AC3E}">
        <p14:creationId xmlns:p14="http://schemas.microsoft.com/office/powerpoint/2010/main" val="1093437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0C513-9A3B-60AE-4551-43A5AD7D98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8E9E02-F204-A129-18DD-DBDD782C08C6}"/>
              </a:ext>
            </a:extLst>
          </p:cNvPr>
          <p:cNvSpPr>
            <a:spLocks noGrp="1"/>
          </p:cNvSpPr>
          <p:nvPr>
            <p:ph type="title"/>
          </p:nvPr>
        </p:nvSpPr>
        <p:spPr>
          <a:xfrm>
            <a:off x="0" y="1"/>
            <a:ext cx="12192000" cy="872835"/>
          </a:xfrm>
        </p:spPr>
        <p:txBody>
          <a:bodyPr/>
          <a:lstStyle/>
          <a:p>
            <a:pPr algn="ctr"/>
            <a:r>
              <a:rPr lang="en-US" dirty="0">
                <a:solidFill>
                  <a:schemeClr val="bg1"/>
                </a:solidFill>
                <a:latin typeface="Verdana" panose="020B0604030504040204" pitchFamily="34" charset="0"/>
                <a:ea typeface="Verdana" panose="020B0604030504040204" pitchFamily="34" charset="0"/>
              </a:rPr>
              <a:t>Jesus refers to the Tanakh</a:t>
            </a:r>
          </a:p>
        </p:txBody>
      </p:sp>
      <p:sp>
        <p:nvSpPr>
          <p:cNvPr id="3" name="Content Placeholder 2">
            <a:extLst>
              <a:ext uri="{FF2B5EF4-FFF2-40B4-BE49-F238E27FC236}">
                <a16:creationId xmlns:a16="http://schemas.microsoft.com/office/drawing/2014/main" id="{F10BA2C8-C76E-6FC9-9EDD-95C864DDD0A9}"/>
              </a:ext>
            </a:extLst>
          </p:cNvPr>
          <p:cNvSpPr>
            <a:spLocks noGrp="1"/>
          </p:cNvSpPr>
          <p:nvPr>
            <p:ph idx="1"/>
          </p:nvPr>
        </p:nvSpPr>
        <p:spPr>
          <a:xfrm>
            <a:off x="304800" y="758536"/>
            <a:ext cx="11887200" cy="6099463"/>
          </a:xfrm>
        </p:spPr>
        <p:txBody>
          <a:bodyPr>
            <a:normAutofit/>
          </a:bodyPr>
          <a:lstStyle/>
          <a:p>
            <a:pPr marL="0" marR="0" indent="0" algn="l" rtl="0">
              <a:lnSpc>
                <a:spcPct val="100000"/>
              </a:lnSpc>
              <a:spcBef>
                <a:spcPts val="0"/>
              </a:spcBef>
              <a:buNone/>
            </a:pPr>
            <a:r>
              <a:rPr lang="en-US" sz="2400" b="0" i="0" u="none" strike="noStrike" baseline="0" dirty="0">
                <a:solidFill>
                  <a:schemeClr val="accent2"/>
                </a:solidFill>
                <a:latin typeface="Verdana" panose="020B0604030504040204" pitchFamily="34" charset="0"/>
                <a:ea typeface="Verdana" panose="020B0604030504040204" pitchFamily="34" charset="0"/>
              </a:rPr>
              <a:t>Luke 24:44 NLT</a:t>
            </a:r>
          </a:p>
          <a:p>
            <a:pPr marL="0" marR="0" indent="0" algn="l" rtl="0">
              <a:lnSpc>
                <a:spcPct val="100000"/>
              </a:lnSpc>
              <a:spcBef>
                <a:spcPts val="0"/>
              </a:spcBef>
              <a:buNone/>
            </a:pPr>
            <a:r>
              <a:rPr lang="en-US" sz="2400" b="0" i="0" u="none" strike="noStrike" baseline="0" dirty="0">
                <a:solidFill>
                  <a:schemeClr val="accent2"/>
                </a:solidFill>
                <a:latin typeface="Verdana" panose="020B0604030504040204" pitchFamily="34" charset="0"/>
                <a:ea typeface="Verdana" panose="020B0604030504040204" pitchFamily="34" charset="0"/>
              </a:rPr>
              <a:t>44</a:t>
            </a:r>
            <a:r>
              <a:rPr lang="en-US" sz="2400" b="0" i="0" u="none" strike="noStrike" baseline="0" dirty="0">
                <a:solidFill>
                  <a:schemeClr val="bg1"/>
                </a:solidFill>
                <a:latin typeface="Verdana" panose="020B0604030504040204" pitchFamily="34" charset="0"/>
                <a:ea typeface="Verdana" panose="020B0604030504040204" pitchFamily="34" charset="0"/>
              </a:rPr>
              <a:t>  Then he said, “When I was with you before, </a:t>
            </a:r>
            <a:r>
              <a:rPr lang="en-US" sz="2400" b="0" i="0" u="none" strike="noStrike" baseline="0" dirty="0">
                <a:solidFill>
                  <a:srgbClr val="FFC000"/>
                </a:solidFill>
                <a:latin typeface="Verdana" panose="020B0604030504040204" pitchFamily="34" charset="0"/>
                <a:ea typeface="Verdana" panose="020B0604030504040204" pitchFamily="34" charset="0"/>
              </a:rPr>
              <a:t>I told you that everything written about me in the law of Moses and the prophets and in the Psalms must be fulfilled.</a:t>
            </a:r>
            <a:r>
              <a:rPr lang="en-US" sz="2400" b="0" i="0" u="none" strike="noStrike" baseline="0" dirty="0">
                <a:solidFill>
                  <a:schemeClr val="bg1"/>
                </a:solidFill>
                <a:latin typeface="Verdana" panose="020B0604030504040204" pitchFamily="34" charset="0"/>
                <a:ea typeface="Verdana" panose="020B0604030504040204" pitchFamily="34" charset="0"/>
              </a:rPr>
              <a:t>”</a:t>
            </a:r>
          </a:p>
          <a:p>
            <a:pPr marL="0" marR="0" indent="0" algn="l" rtl="0">
              <a:lnSpc>
                <a:spcPct val="100000"/>
              </a:lnSpc>
              <a:spcBef>
                <a:spcPts val="0"/>
              </a:spcBef>
              <a:buNone/>
            </a:pPr>
            <a:endParaRPr lang="en-US" sz="2400" b="0" i="0" u="none" strike="noStrike" baseline="0" dirty="0">
              <a:solidFill>
                <a:schemeClr val="accent2"/>
              </a:solidFill>
              <a:latin typeface="Verdana" panose="020B0604030504040204" pitchFamily="34" charset="0"/>
              <a:ea typeface="Verdana" panose="020B0604030504040204" pitchFamily="34" charset="0"/>
            </a:endParaRPr>
          </a:p>
          <a:p>
            <a:pPr marL="0" marR="0" indent="0" algn="l" rtl="0">
              <a:lnSpc>
                <a:spcPct val="100000"/>
              </a:lnSpc>
              <a:spcBef>
                <a:spcPts val="0"/>
              </a:spcBef>
              <a:buNone/>
            </a:pPr>
            <a:r>
              <a:rPr lang="en-US" sz="2400" b="0" i="0" u="none" strike="noStrike" baseline="0" dirty="0">
                <a:solidFill>
                  <a:schemeClr val="accent2"/>
                </a:solidFill>
                <a:latin typeface="Verdana" panose="020B0604030504040204" pitchFamily="34" charset="0"/>
                <a:ea typeface="Verdana" panose="020B0604030504040204" pitchFamily="34" charset="0"/>
              </a:rPr>
              <a:t>Matthew 7:12; 11:13; 22:40 NLT</a:t>
            </a:r>
          </a:p>
          <a:p>
            <a:pPr marL="0" marR="0" indent="0" algn="l" rtl="0">
              <a:lnSpc>
                <a:spcPct val="100000"/>
              </a:lnSpc>
              <a:spcBef>
                <a:spcPts val="0"/>
              </a:spcBef>
              <a:buNone/>
            </a:pPr>
            <a:r>
              <a:rPr lang="en-US" sz="2400" b="0" i="0" u="none" strike="noStrike" baseline="0" dirty="0">
                <a:solidFill>
                  <a:schemeClr val="accent2"/>
                </a:solidFill>
                <a:latin typeface="Verdana" panose="020B0604030504040204" pitchFamily="34" charset="0"/>
                <a:ea typeface="Verdana" panose="020B0604030504040204" pitchFamily="34" charset="0"/>
              </a:rPr>
              <a:t>12</a:t>
            </a:r>
            <a:r>
              <a:rPr lang="en-US" sz="2400" b="0" i="0" u="none" strike="noStrike" baseline="0" dirty="0">
                <a:solidFill>
                  <a:schemeClr val="bg1"/>
                </a:solidFill>
                <a:latin typeface="Verdana" panose="020B0604030504040204" pitchFamily="34" charset="0"/>
                <a:ea typeface="Verdana" panose="020B0604030504040204" pitchFamily="34" charset="0"/>
              </a:rPr>
              <a:t>  “Do to others whatever you would like them to do to you. This is the essence of all that is taught in </a:t>
            </a:r>
            <a:r>
              <a:rPr lang="en-US" sz="2400" b="0" i="0" u="none" strike="noStrike" baseline="0" dirty="0">
                <a:solidFill>
                  <a:srgbClr val="FFC000"/>
                </a:solidFill>
                <a:latin typeface="Verdana" panose="020B0604030504040204" pitchFamily="34" charset="0"/>
                <a:ea typeface="Verdana" panose="020B0604030504040204" pitchFamily="34" charset="0"/>
              </a:rPr>
              <a:t>the law and the prophets</a:t>
            </a:r>
            <a:r>
              <a:rPr lang="en-US" sz="2400" b="0" i="0" u="none" strike="noStrike" baseline="0" dirty="0">
                <a:solidFill>
                  <a:schemeClr val="bg1"/>
                </a:solidFill>
                <a:latin typeface="Verdana" panose="020B0604030504040204" pitchFamily="34" charset="0"/>
                <a:ea typeface="Verdana" panose="020B0604030504040204" pitchFamily="34" charset="0"/>
              </a:rPr>
              <a:t>.</a:t>
            </a:r>
          </a:p>
          <a:p>
            <a:pPr marL="0" marR="0" indent="0" algn="l" rtl="0">
              <a:lnSpc>
                <a:spcPct val="100000"/>
              </a:lnSpc>
              <a:spcBef>
                <a:spcPts val="0"/>
              </a:spcBef>
              <a:buNone/>
            </a:pPr>
            <a:endParaRPr lang="en-US" sz="2400" dirty="0">
              <a:solidFill>
                <a:schemeClr val="bg1"/>
              </a:solidFill>
              <a:latin typeface="Verdana" panose="020B0604030504040204" pitchFamily="34" charset="0"/>
              <a:ea typeface="Verdana" panose="020B0604030504040204" pitchFamily="34" charset="0"/>
            </a:endParaRPr>
          </a:p>
          <a:p>
            <a:pPr marL="0" marR="0" indent="0" algn="l" rtl="0">
              <a:lnSpc>
                <a:spcPct val="100000"/>
              </a:lnSpc>
              <a:spcBef>
                <a:spcPts val="0"/>
              </a:spcBef>
              <a:buNone/>
            </a:pPr>
            <a:r>
              <a:rPr lang="en-US" sz="2400" b="0" i="0" u="none" strike="noStrike" baseline="0" dirty="0">
                <a:solidFill>
                  <a:schemeClr val="accent2"/>
                </a:solidFill>
                <a:latin typeface="Verdana" panose="020B0604030504040204" pitchFamily="34" charset="0"/>
                <a:ea typeface="Verdana" panose="020B0604030504040204" pitchFamily="34" charset="0"/>
              </a:rPr>
              <a:t>13</a:t>
            </a:r>
            <a:r>
              <a:rPr lang="en-US" sz="2400" b="0" i="0" u="none" strike="noStrike" baseline="0" dirty="0">
                <a:solidFill>
                  <a:schemeClr val="bg1"/>
                </a:solidFill>
                <a:latin typeface="Verdana" panose="020B0604030504040204" pitchFamily="34" charset="0"/>
                <a:ea typeface="Verdana" panose="020B0604030504040204" pitchFamily="34" charset="0"/>
              </a:rPr>
              <a:t>  For before John came, </a:t>
            </a:r>
            <a:r>
              <a:rPr lang="en-US" sz="2400" b="0" i="0" u="none" strike="noStrike" baseline="0" dirty="0">
                <a:solidFill>
                  <a:srgbClr val="FFC000"/>
                </a:solidFill>
                <a:latin typeface="Verdana" panose="020B0604030504040204" pitchFamily="34" charset="0"/>
                <a:ea typeface="Verdana" panose="020B0604030504040204" pitchFamily="34" charset="0"/>
              </a:rPr>
              <a:t>all the prophets and the law of Moses </a:t>
            </a:r>
            <a:r>
              <a:rPr lang="en-US" sz="2400" b="0" i="0" u="none" strike="noStrike" baseline="0" dirty="0">
                <a:solidFill>
                  <a:schemeClr val="bg1"/>
                </a:solidFill>
                <a:latin typeface="Verdana" panose="020B0604030504040204" pitchFamily="34" charset="0"/>
                <a:ea typeface="Verdana" panose="020B0604030504040204" pitchFamily="34" charset="0"/>
              </a:rPr>
              <a:t>looked forward to this present time.</a:t>
            </a:r>
          </a:p>
          <a:p>
            <a:pPr marL="0" marR="0" indent="0" algn="l" rtl="0">
              <a:lnSpc>
                <a:spcPct val="100000"/>
              </a:lnSpc>
              <a:spcBef>
                <a:spcPts val="0"/>
              </a:spcBef>
              <a:buNone/>
            </a:pPr>
            <a:endParaRPr lang="en-US" sz="2400" b="0" i="0" u="none" strike="noStrike" baseline="0" dirty="0">
              <a:solidFill>
                <a:schemeClr val="bg1"/>
              </a:solidFill>
              <a:latin typeface="Verdana" panose="020B0604030504040204" pitchFamily="34" charset="0"/>
              <a:ea typeface="Verdana" panose="020B0604030504040204" pitchFamily="34" charset="0"/>
            </a:endParaRPr>
          </a:p>
          <a:p>
            <a:pPr marL="0" marR="0" indent="0" algn="l" rtl="0">
              <a:lnSpc>
                <a:spcPct val="100000"/>
              </a:lnSpc>
              <a:spcBef>
                <a:spcPts val="0"/>
              </a:spcBef>
              <a:buNone/>
            </a:pPr>
            <a:r>
              <a:rPr lang="en-US" sz="2400" b="0" i="0" u="none" strike="noStrike" baseline="0" dirty="0">
                <a:solidFill>
                  <a:schemeClr val="accent2"/>
                </a:solidFill>
                <a:latin typeface="Verdana" panose="020B0604030504040204" pitchFamily="34" charset="0"/>
                <a:ea typeface="Verdana" panose="020B0604030504040204" pitchFamily="34" charset="0"/>
              </a:rPr>
              <a:t>40</a:t>
            </a:r>
            <a:r>
              <a:rPr lang="en-US" sz="2400" b="0" i="0" u="none" strike="noStrike" baseline="0" dirty="0">
                <a:solidFill>
                  <a:schemeClr val="bg1"/>
                </a:solidFill>
                <a:latin typeface="Verdana" panose="020B0604030504040204" pitchFamily="34" charset="0"/>
                <a:ea typeface="Verdana" panose="020B0604030504040204" pitchFamily="34" charset="0"/>
              </a:rPr>
              <a:t>  The </a:t>
            </a:r>
            <a:r>
              <a:rPr lang="en-US" sz="2400" b="0" i="0" u="none" strike="noStrike" baseline="0" dirty="0">
                <a:solidFill>
                  <a:srgbClr val="FFC000"/>
                </a:solidFill>
                <a:latin typeface="Verdana" panose="020B0604030504040204" pitchFamily="34" charset="0"/>
                <a:ea typeface="Verdana" panose="020B0604030504040204" pitchFamily="34" charset="0"/>
              </a:rPr>
              <a:t>entire law and all the demands of the prophets </a:t>
            </a:r>
            <a:r>
              <a:rPr lang="en-US" sz="2400" b="0" i="0" u="none" strike="noStrike" baseline="0" dirty="0">
                <a:solidFill>
                  <a:schemeClr val="bg1"/>
                </a:solidFill>
                <a:latin typeface="Verdana" panose="020B0604030504040204" pitchFamily="34" charset="0"/>
                <a:ea typeface="Verdana" panose="020B0604030504040204" pitchFamily="34" charset="0"/>
              </a:rPr>
              <a:t>are based on these two commandments.”</a:t>
            </a:r>
          </a:p>
        </p:txBody>
      </p:sp>
    </p:spTree>
    <p:extLst>
      <p:ext uri="{BB962C8B-B14F-4D97-AF65-F5344CB8AC3E}">
        <p14:creationId xmlns:p14="http://schemas.microsoft.com/office/powerpoint/2010/main" val="2625149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A42964-FF84-D4C5-B93A-7050A7B703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CB5AAE-3A08-E835-C8FD-A7E9C4F20C55}"/>
              </a:ext>
            </a:extLst>
          </p:cNvPr>
          <p:cNvSpPr>
            <a:spLocks noGrp="1"/>
          </p:cNvSpPr>
          <p:nvPr>
            <p:ph type="title"/>
          </p:nvPr>
        </p:nvSpPr>
        <p:spPr>
          <a:xfrm>
            <a:off x="0" y="1"/>
            <a:ext cx="12192000" cy="841663"/>
          </a:xfrm>
        </p:spPr>
        <p:txBody>
          <a:bodyPr/>
          <a:lstStyle/>
          <a:p>
            <a:pPr algn="ctr"/>
            <a:r>
              <a:rPr lang="en-US" dirty="0">
                <a:solidFill>
                  <a:schemeClr val="bg1"/>
                </a:solidFill>
                <a:latin typeface="Verdana" panose="020B0604030504040204" pitchFamily="34" charset="0"/>
                <a:ea typeface="Verdana" panose="020B0604030504040204" pitchFamily="34" charset="0"/>
              </a:rPr>
              <a:t>Others refer to the Tanakh</a:t>
            </a:r>
          </a:p>
        </p:txBody>
      </p:sp>
      <p:sp>
        <p:nvSpPr>
          <p:cNvPr id="3" name="Content Placeholder 2">
            <a:extLst>
              <a:ext uri="{FF2B5EF4-FFF2-40B4-BE49-F238E27FC236}">
                <a16:creationId xmlns:a16="http://schemas.microsoft.com/office/drawing/2014/main" id="{274C3321-CA59-2C35-AECA-C1366C52ED29}"/>
              </a:ext>
            </a:extLst>
          </p:cNvPr>
          <p:cNvSpPr>
            <a:spLocks noGrp="1"/>
          </p:cNvSpPr>
          <p:nvPr>
            <p:ph idx="1"/>
          </p:nvPr>
        </p:nvSpPr>
        <p:spPr>
          <a:xfrm>
            <a:off x="304800" y="841664"/>
            <a:ext cx="11887200" cy="6016335"/>
          </a:xfrm>
        </p:spPr>
        <p:txBody>
          <a:bodyPr>
            <a:normAutofit/>
          </a:bodyPr>
          <a:lstStyle/>
          <a:p>
            <a:pPr marL="0" marR="0" indent="0" algn="l" rtl="0">
              <a:lnSpc>
                <a:spcPct val="100000"/>
              </a:lnSpc>
              <a:spcBef>
                <a:spcPts val="0"/>
              </a:spcBef>
              <a:buNone/>
            </a:pPr>
            <a:r>
              <a:rPr lang="en-US" sz="2000" b="0" i="0" u="none" strike="noStrike" baseline="0" dirty="0">
                <a:solidFill>
                  <a:schemeClr val="accent2"/>
                </a:solidFill>
                <a:latin typeface="Verdana" panose="020B0604030504040204" pitchFamily="34" charset="0"/>
                <a:ea typeface="Verdana" panose="020B0604030504040204" pitchFamily="34" charset="0"/>
              </a:rPr>
              <a:t>John 1:45 NLT</a:t>
            </a:r>
          </a:p>
          <a:p>
            <a:pPr marL="0" marR="0" indent="0" algn="l" rtl="0">
              <a:lnSpc>
                <a:spcPct val="100000"/>
              </a:lnSpc>
              <a:spcBef>
                <a:spcPts val="0"/>
              </a:spcBef>
              <a:buNone/>
            </a:pPr>
            <a:r>
              <a:rPr lang="en-US" sz="2000" b="0" i="0" u="none" strike="noStrike" baseline="0" dirty="0">
                <a:solidFill>
                  <a:schemeClr val="accent2"/>
                </a:solidFill>
                <a:latin typeface="Verdana" panose="020B0604030504040204" pitchFamily="34" charset="0"/>
                <a:ea typeface="Verdana" panose="020B0604030504040204" pitchFamily="34" charset="0"/>
              </a:rPr>
              <a:t>45</a:t>
            </a:r>
            <a:r>
              <a:rPr lang="en-US" sz="2000" b="0" i="0" u="none" strike="noStrike" baseline="0" dirty="0">
                <a:solidFill>
                  <a:schemeClr val="bg1"/>
                </a:solidFill>
                <a:latin typeface="Verdana" panose="020B0604030504040204" pitchFamily="34" charset="0"/>
                <a:ea typeface="Verdana" panose="020B0604030504040204" pitchFamily="34" charset="0"/>
              </a:rPr>
              <a:t>  Philip went to look for Nathanael and told him, “We have found the very person </a:t>
            </a:r>
            <a:r>
              <a:rPr lang="en-US" sz="2000" b="0" i="0" u="none" strike="noStrike" baseline="0" dirty="0">
                <a:solidFill>
                  <a:srgbClr val="FFC000"/>
                </a:solidFill>
                <a:latin typeface="Verdana" panose="020B0604030504040204" pitchFamily="34" charset="0"/>
                <a:ea typeface="Verdana" panose="020B0604030504040204" pitchFamily="34" charset="0"/>
              </a:rPr>
              <a:t>Moses and the prophets wrote about! </a:t>
            </a:r>
            <a:r>
              <a:rPr lang="en-US" sz="2000" b="0" i="0" u="none" strike="noStrike" baseline="0" dirty="0">
                <a:solidFill>
                  <a:schemeClr val="bg1"/>
                </a:solidFill>
                <a:latin typeface="Verdana" panose="020B0604030504040204" pitchFamily="34" charset="0"/>
                <a:ea typeface="Verdana" panose="020B0604030504040204" pitchFamily="34" charset="0"/>
              </a:rPr>
              <a:t>His name is Jesus, the son of Joseph from Nazareth.”</a:t>
            </a:r>
          </a:p>
          <a:p>
            <a:pPr marL="0" marR="0" indent="0" algn="l" rtl="0">
              <a:lnSpc>
                <a:spcPct val="100000"/>
              </a:lnSpc>
              <a:spcBef>
                <a:spcPts val="0"/>
              </a:spcBef>
              <a:buNone/>
            </a:pPr>
            <a:endParaRPr lang="en-US" sz="2000" dirty="0">
              <a:solidFill>
                <a:schemeClr val="bg1"/>
              </a:solidFill>
              <a:latin typeface="Verdana" panose="020B0604030504040204" pitchFamily="34" charset="0"/>
              <a:ea typeface="Verdana" panose="020B0604030504040204" pitchFamily="34" charset="0"/>
            </a:endParaRPr>
          </a:p>
          <a:p>
            <a:pPr marL="0" marR="0" indent="0" algn="l" rtl="0">
              <a:lnSpc>
                <a:spcPct val="100000"/>
              </a:lnSpc>
              <a:spcBef>
                <a:spcPts val="0"/>
              </a:spcBef>
              <a:buNone/>
            </a:pPr>
            <a:r>
              <a:rPr lang="en-US" sz="2000" b="0" i="0" u="none" strike="noStrike" baseline="0" dirty="0">
                <a:solidFill>
                  <a:schemeClr val="accent2"/>
                </a:solidFill>
                <a:latin typeface="Verdana" panose="020B0604030504040204" pitchFamily="34" charset="0"/>
                <a:ea typeface="Verdana" panose="020B0604030504040204" pitchFamily="34" charset="0"/>
              </a:rPr>
              <a:t>Acts 13:15 NLT</a:t>
            </a:r>
          </a:p>
          <a:p>
            <a:pPr marL="0" marR="0" indent="0" algn="l" rtl="0">
              <a:lnSpc>
                <a:spcPct val="100000"/>
              </a:lnSpc>
              <a:spcBef>
                <a:spcPts val="0"/>
              </a:spcBef>
              <a:buNone/>
            </a:pPr>
            <a:r>
              <a:rPr lang="en-US" sz="2000" b="0" i="0" u="none" strike="noStrike" baseline="0" dirty="0">
                <a:solidFill>
                  <a:schemeClr val="accent2"/>
                </a:solidFill>
                <a:latin typeface="Verdana" panose="020B0604030504040204" pitchFamily="34" charset="0"/>
                <a:ea typeface="Verdana" panose="020B0604030504040204" pitchFamily="34" charset="0"/>
              </a:rPr>
              <a:t>15</a:t>
            </a:r>
            <a:r>
              <a:rPr lang="en-US" sz="2000" b="0" i="0" u="none" strike="noStrike" baseline="0" dirty="0">
                <a:solidFill>
                  <a:schemeClr val="bg1"/>
                </a:solidFill>
                <a:latin typeface="Verdana" panose="020B0604030504040204" pitchFamily="34" charset="0"/>
                <a:ea typeface="Verdana" panose="020B0604030504040204" pitchFamily="34" charset="0"/>
              </a:rPr>
              <a:t>  After the usual readings from </a:t>
            </a:r>
            <a:r>
              <a:rPr lang="en-US" sz="2000" b="0" i="0" u="none" strike="noStrike" baseline="0" dirty="0">
                <a:solidFill>
                  <a:srgbClr val="FFC000"/>
                </a:solidFill>
                <a:latin typeface="Verdana" panose="020B0604030504040204" pitchFamily="34" charset="0"/>
                <a:ea typeface="Verdana" panose="020B0604030504040204" pitchFamily="34" charset="0"/>
              </a:rPr>
              <a:t>the books of Moses and the prophets</a:t>
            </a:r>
            <a:r>
              <a:rPr lang="en-US" sz="2000" b="0" i="0" u="none" strike="noStrike" baseline="0" dirty="0">
                <a:solidFill>
                  <a:schemeClr val="bg1"/>
                </a:solidFill>
                <a:latin typeface="Verdana" panose="020B0604030504040204" pitchFamily="34" charset="0"/>
                <a:ea typeface="Verdana" panose="020B0604030504040204" pitchFamily="34" charset="0"/>
              </a:rPr>
              <a:t>, those in charge of the service sent them this message: “Brothers, if you have any word of encouragement for the people, come and give it.”</a:t>
            </a:r>
          </a:p>
          <a:p>
            <a:pPr marL="0" marR="0" indent="0" algn="l" rtl="0">
              <a:lnSpc>
                <a:spcPct val="100000"/>
              </a:lnSpc>
              <a:spcBef>
                <a:spcPts val="0"/>
              </a:spcBef>
              <a:buNone/>
            </a:pPr>
            <a:endParaRPr lang="en-US" sz="2000" b="0" i="0" u="none" strike="noStrike" baseline="0" dirty="0">
              <a:solidFill>
                <a:schemeClr val="bg1"/>
              </a:solidFill>
              <a:latin typeface="Verdana" panose="020B0604030504040204" pitchFamily="34" charset="0"/>
              <a:ea typeface="Verdana" panose="020B0604030504040204" pitchFamily="34" charset="0"/>
            </a:endParaRPr>
          </a:p>
          <a:p>
            <a:pPr marL="0" marR="0" indent="0" algn="l" rtl="0">
              <a:lnSpc>
                <a:spcPct val="100000"/>
              </a:lnSpc>
              <a:spcBef>
                <a:spcPts val="0"/>
              </a:spcBef>
              <a:buNone/>
            </a:pPr>
            <a:r>
              <a:rPr lang="en-US" sz="2000" b="0" i="0" u="none" strike="noStrike" baseline="0" dirty="0">
                <a:solidFill>
                  <a:schemeClr val="accent2"/>
                </a:solidFill>
                <a:latin typeface="Verdana" panose="020B0604030504040204" pitchFamily="34" charset="0"/>
                <a:ea typeface="Verdana" panose="020B0604030504040204" pitchFamily="34" charset="0"/>
              </a:rPr>
              <a:t>Acts 28:23 NLT</a:t>
            </a:r>
          </a:p>
          <a:p>
            <a:pPr marL="0" marR="0" indent="0" algn="l" rtl="0">
              <a:lnSpc>
                <a:spcPct val="100000"/>
              </a:lnSpc>
              <a:spcBef>
                <a:spcPts val="0"/>
              </a:spcBef>
              <a:buNone/>
            </a:pPr>
            <a:r>
              <a:rPr lang="en-US" sz="2000" b="0" i="0" u="none" strike="noStrike" baseline="0" dirty="0">
                <a:solidFill>
                  <a:schemeClr val="accent2"/>
                </a:solidFill>
                <a:latin typeface="Verdana" panose="020B0604030504040204" pitchFamily="34" charset="0"/>
                <a:ea typeface="Verdana" panose="020B0604030504040204" pitchFamily="34" charset="0"/>
              </a:rPr>
              <a:t>23</a:t>
            </a:r>
            <a:r>
              <a:rPr lang="en-US" sz="2000" b="0" i="0" u="none" strike="noStrike" baseline="0" dirty="0">
                <a:solidFill>
                  <a:schemeClr val="bg1"/>
                </a:solidFill>
                <a:latin typeface="Verdana" panose="020B0604030504040204" pitchFamily="34" charset="0"/>
                <a:ea typeface="Verdana" panose="020B0604030504040204" pitchFamily="34" charset="0"/>
              </a:rPr>
              <a:t>  So a time was set, and on that day a large number of people came to Paul’s lodging. He explained and testified about the Kingdom of God and tried to persuade them about Jesus from the Scriptures. </a:t>
            </a:r>
            <a:r>
              <a:rPr lang="en-US" sz="2000" b="0" i="0" u="none" strike="noStrike" baseline="0" dirty="0">
                <a:solidFill>
                  <a:srgbClr val="FFC000"/>
                </a:solidFill>
                <a:latin typeface="Verdana" panose="020B0604030504040204" pitchFamily="34" charset="0"/>
                <a:ea typeface="Verdana" panose="020B0604030504040204" pitchFamily="34" charset="0"/>
              </a:rPr>
              <a:t>Using the law of Moses and the books of the prophets</a:t>
            </a:r>
            <a:r>
              <a:rPr lang="en-US" sz="2000" b="0" i="0" u="none" strike="noStrike" baseline="0" dirty="0">
                <a:solidFill>
                  <a:schemeClr val="bg1"/>
                </a:solidFill>
                <a:latin typeface="Verdana" panose="020B0604030504040204" pitchFamily="34" charset="0"/>
                <a:ea typeface="Verdana" panose="020B0604030504040204" pitchFamily="34" charset="0"/>
              </a:rPr>
              <a:t>, he spoke to them from morning until evening.</a:t>
            </a:r>
          </a:p>
        </p:txBody>
      </p:sp>
    </p:spTree>
    <p:extLst>
      <p:ext uri="{BB962C8B-B14F-4D97-AF65-F5344CB8AC3E}">
        <p14:creationId xmlns:p14="http://schemas.microsoft.com/office/powerpoint/2010/main" val="348317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D6F605-0821-D936-D1A4-E357AE8E77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464636-DFB1-A81B-01EE-7E8BE3F6B779}"/>
              </a:ext>
            </a:extLst>
          </p:cNvPr>
          <p:cNvSpPr>
            <a:spLocks noGrp="1"/>
          </p:cNvSpPr>
          <p:nvPr>
            <p:ph type="title"/>
          </p:nvPr>
        </p:nvSpPr>
        <p:spPr>
          <a:xfrm>
            <a:off x="0" y="1"/>
            <a:ext cx="12192000" cy="1163781"/>
          </a:xfrm>
        </p:spPr>
        <p:txBody>
          <a:bodyPr/>
          <a:lstStyle/>
          <a:p>
            <a:pPr algn="ctr"/>
            <a:r>
              <a:rPr lang="en-US" dirty="0">
                <a:solidFill>
                  <a:schemeClr val="bg1"/>
                </a:solidFill>
                <a:latin typeface="Verdana" panose="020B0604030504040204" pitchFamily="34" charset="0"/>
                <a:ea typeface="Verdana" panose="020B0604030504040204" pitchFamily="34" charset="0"/>
              </a:rPr>
              <a:t>Paul refer to the Tanakh</a:t>
            </a:r>
          </a:p>
        </p:txBody>
      </p:sp>
      <p:sp>
        <p:nvSpPr>
          <p:cNvPr id="3" name="Content Placeholder 2">
            <a:extLst>
              <a:ext uri="{FF2B5EF4-FFF2-40B4-BE49-F238E27FC236}">
                <a16:creationId xmlns:a16="http://schemas.microsoft.com/office/drawing/2014/main" id="{A1BA022C-5B33-0463-B6EB-F437147F95D9}"/>
              </a:ext>
            </a:extLst>
          </p:cNvPr>
          <p:cNvSpPr>
            <a:spLocks noGrp="1"/>
          </p:cNvSpPr>
          <p:nvPr>
            <p:ph idx="1"/>
          </p:nvPr>
        </p:nvSpPr>
        <p:spPr>
          <a:xfrm>
            <a:off x="304800" y="1385455"/>
            <a:ext cx="11887200" cy="5472544"/>
          </a:xfrm>
        </p:spPr>
        <p:txBody>
          <a:bodyPr>
            <a:normAutofit/>
          </a:bodyPr>
          <a:lstStyle/>
          <a:p>
            <a:pPr marL="0" marR="0" indent="0" algn="l" rtl="0">
              <a:lnSpc>
                <a:spcPct val="100000"/>
              </a:lnSpc>
              <a:spcBef>
                <a:spcPts val="0"/>
              </a:spcBef>
              <a:buNone/>
            </a:pPr>
            <a:r>
              <a:rPr lang="en-US" b="0" i="0" u="none" strike="noStrike" baseline="0" dirty="0">
                <a:solidFill>
                  <a:schemeClr val="accent2"/>
                </a:solidFill>
                <a:latin typeface="Verdana" panose="020B0604030504040204" pitchFamily="34" charset="0"/>
                <a:ea typeface="Verdana" panose="020B0604030504040204" pitchFamily="34" charset="0"/>
              </a:rPr>
              <a:t>Acts 24:14 NLT</a:t>
            </a:r>
          </a:p>
          <a:p>
            <a:pPr marL="0" marR="0" indent="0" algn="l" rtl="0">
              <a:lnSpc>
                <a:spcPct val="100000"/>
              </a:lnSpc>
              <a:spcBef>
                <a:spcPts val="0"/>
              </a:spcBef>
              <a:buNone/>
            </a:pPr>
            <a:r>
              <a:rPr lang="en-US" b="0" i="0" u="none" strike="noStrike" baseline="0" dirty="0">
                <a:solidFill>
                  <a:schemeClr val="accent2"/>
                </a:solidFill>
                <a:latin typeface="Verdana" panose="020B0604030504040204" pitchFamily="34" charset="0"/>
                <a:ea typeface="Verdana" panose="020B0604030504040204" pitchFamily="34" charset="0"/>
              </a:rPr>
              <a:t>14</a:t>
            </a:r>
            <a:r>
              <a:rPr lang="en-US" b="0" i="0" u="none" strike="noStrike" baseline="0" dirty="0">
                <a:solidFill>
                  <a:schemeClr val="bg1"/>
                </a:solidFill>
                <a:latin typeface="Verdana" panose="020B0604030504040204" pitchFamily="34" charset="0"/>
                <a:ea typeface="Verdana" panose="020B0604030504040204" pitchFamily="34" charset="0"/>
              </a:rPr>
              <a:t>  “But I admit that I follow the Way, which they call a cult. I worship the God of our ancestors, and I firmly believe </a:t>
            </a:r>
            <a:r>
              <a:rPr lang="en-US" b="0" i="0" u="none" strike="noStrike" baseline="0" dirty="0">
                <a:solidFill>
                  <a:srgbClr val="FFC000"/>
                </a:solidFill>
                <a:latin typeface="Verdana" panose="020B0604030504040204" pitchFamily="34" charset="0"/>
                <a:ea typeface="Verdana" panose="020B0604030504040204" pitchFamily="34" charset="0"/>
              </a:rPr>
              <a:t>the Jewish law and everything written in the prophets</a:t>
            </a:r>
            <a:r>
              <a:rPr lang="en-US" b="0" i="0" u="none" strike="noStrike" baseline="0" dirty="0">
                <a:solidFill>
                  <a:schemeClr val="bg1"/>
                </a:solidFill>
                <a:latin typeface="Verdana" panose="020B0604030504040204" pitchFamily="34" charset="0"/>
                <a:ea typeface="Verdana" panose="020B0604030504040204" pitchFamily="34" charset="0"/>
              </a:rPr>
              <a:t>.</a:t>
            </a:r>
          </a:p>
          <a:p>
            <a:pPr marL="0" marR="0" indent="0" algn="l" rtl="0">
              <a:lnSpc>
                <a:spcPct val="100000"/>
              </a:lnSpc>
              <a:spcBef>
                <a:spcPts val="0"/>
              </a:spcBef>
              <a:buNone/>
            </a:pPr>
            <a:endParaRPr lang="en-US" b="0" i="0" u="none" strike="noStrike" baseline="0" dirty="0">
              <a:solidFill>
                <a:schemeClr val="bg1"/>
              </a:solidFill>
              <a:latin typeface="Verdana" panose="020B0604030504040204" pitchFamily="34" charset="0"/>
              <a:ea typeface="Verdana" panose="020B0604030504040204" pitchFamily="34" charset="0"/>
            </a:endParaRPr>
          </a:p>
          <a:p>
            <a:pPr marL="0" marR="0" indent="0" algn="l" rtl="0">
              <a:lnSpc>
                <a:spcPct val="100000"/>
              </a:lnSpc>
              <a:spcBef>
                <a:spcPts val="0"/>
              </a:spcBef>
              <a:buNone/>
            </a:pPr>
            <a:r>
              <a:rPr lang="en-US" b="0" i="0" u="none" strike="noStrike" baseline="0" dirty="0">
                <a:solidFill>
                  <a:schemeClr val="accent2"/>
                </a:solidFill>
                <a:latin typeface="Verdana" panose="020B0604030504040204" pitchFamily="34" charset="0"/>
                <a:ea typeface="Verdana" panose="020B0604030504040204" pitchFamily="34" charset="0"/>
              </a:rPr>
              <a:t>Romans 3:21 NLT</a:t>
            </a:r>
          </a:p>
          <a:p>
            <a:pPr marL="0" marR="0" indent="0" algn="l" rtl="0">
              <a:lnSpc>
                <a:spcPct val="100000"/>
              </a:lnSpc>
              <a:spcBef>
                <a:spcPts val="0"/>
              </a:spcBef>
              <a:buNone/>
            </a:pPr>
            <a:r>
              <a:rPr lang="en-US" b="0" i="0" u="none" strike="noStrike" baseline="0" dirty="0">
                <a:solidFill>
                  <a:schemeClr val="accent2"/>
                </a:solidFill>
                <a:latin typeface="Verdana" panose="020B0604030504040204" pitchFamily="34" charset="0"/>
                <a:ea typeface="Verdana" panose="020B0604030504040204" pitchFamily="34" charset="0"/>
              </a:rPr>
              <a:t>21</a:t>
            </a:r>
            <a:r>
              <a:rPr lang="en-US" b="0" i="0" u="none" strike="noStrike" baseline="0" dirty="0">
                <a:solidFill>
                  <a:schemeClr val="bg1"/>
                </a:solidFill>
                <a:latin typeface="Verdana" panose="020B0604030504040204" pitchFamily="34" charset="0"/>
                <a:ea typeface="Verdana" panose="020B0604030504040204" pitchFamily="34" charset="0"/>
              </a:rPr>
              <a:t>  But now God has shown us a way to be made right with him without keeping the requirements of the law, as was promised </a:t>
            </a:r>
            <a:r>
              <a:rPr lang="en-US" b="0" i="0" u="none" strike="noStrike" baseline="0" dirty="0">
                <a:solidFill>
                  <a:srgbClr val="FFC000"/>
                </a:solidFill>
                <a:latin typeface="Verdana" panose="020B0604030504040204" pitchFamily="34" charset="0"/>
                <a:ea typeface="Verdana" panose="020B0604030504040204" pitchFamily="34" charset="0"/>
              </a:rPr>
              <a:t>in the writings of Moses and the prophets </a:t>
            </a:r>
            <a:r>
              <a:rPr lang="en-US" b="0" i="0" u="none" strike="noStrike" baseline="0" dirty="0">
                <a:solidFill>
                  <a:schemeClr val="bg1"/>
                </a:solidFill>
                <a:latin typeface="Verdana" panose="020B0604030504040204" pitchFamily="34" charset="0"/>
                <a:ea typeface="Verdana" panose="020B0604030504040204" pitchFamily="34" charset="0"/>
              </a:rPr>
              <a:t>long ago.</a:t>
            </a:r>
          </a:p>
        </p:txBody>
      </p:sp>
    </p:spTree>
    <p:extLst>
      <p:ext uri="{BB962C8B-B14F-4D97-AF65-F5344CB8AC3E}">
        <p14:creationId xmlns:p14="http://schemas.microsoft.com/office/powerpoint/2010/main" val="2126969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A16CB-7EF4-34B2-501B-7EC9B1CDBB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DC0B7E-FCA1-C45F-9D6B-50AA711DE4F9}"/>
              </a:ext>
            </a:extLst>
          </p:cNvPr>
          <p:cNvSpPr>
            <a:spLocks noGrp="1"/>
          </p:cNvSpPr>
          <p:nvPr>
            <p:ph type="title"/>
          </p:nvPr>
        </p:nvSpPr>
        <p:spPr>
          <a:xfrm>
            <a:off x="0" y="1"/>
            <a:ext cx="12192000" cy="1163781"/>
          </a:xfrm>
        </p:spPr>
        <p:txBody>
          <a:bodyPr>
            <a:normAutofit fontScale="90000"/>
          </a:bodyPr>
          <a:lstStyle/>
          <a:p>
            <a:pPr algn="ctr"/>
            <a:r>
              <a:rPr lang="en-US" dirty="0">
                <a:solidFill>
                  <a:schemeClr val="bg1"/>
                </a:solidFill>
                <a:latin typeface="Verdana" panose="020B0604030504040204" pitchFamily="34" charset="0"/>
                <a:ea typeface="Verdana" panose="020B0604030504040204" pitchFamily="34" charset="0"/>
              </a:rPr>
              <a:t>Jesus recognizes Chronicles as the last book</a:t>
            </a:r>
          </a:p>
        </p:txBody>
      </p:sp>
      <p:sp>
        <p:nvSpPr>
          <p:cNvPr id="3" name="Content Placeholder 2">
            <a:extLst>
              <a:ext uri="{FF2B5EF4-FFF2-40B4-BE49-F238E27FC236}">
                <a16:creationId xmlns:a16="http://schemas.microsoft.com/office/drawing/2014/main" id="{B24AE3C8-1C04-1770-EF1E-538F5B204690}"/>
              </a:ext>
            </a:extLst>
          </p:cNvPr>
          <p:cNvSpPr>
            <a:spLocks noGrp="1"/>
          </p:cNvSpPr>
          <p:nvPr>
            <p:ph idx="1"/>
          </p:nvPr>
        </p:nvSpPr>
        <p:spPr>
          <a:xfrm>
            <a:off x="304800" y="1385455"/>
            <a:ext cx="11887200" cy="5472544"/>
          </a:xfrm>
        </p:spPr>
        <p:txBody>
          <a:bodyPr>
            <a:normAutofit/>
          </a:bodyPr>
          <a:lstStyle/>
          <a:p>
            <a:pPr marL="0" marR="0" indent="0" algn="l" rtl="0">
              <a:lnSpc>
                <a:spcPct val="100000"/>
              </a:lnSpc>
              <a:spcBef>
                <a:spcPts val="0"/>
              </a:spcBef>
              <a:buNone/>
            </a:pPr>
            <a:r>
              <a:rPr lang="en-US" b="0" i="0" u="none" strike="noStrike" baseline="0" dirty="0">
                <a:solidFill>
                  <a:schemeClr val="accent2"/>
                </a:solidFill>
                <a:latin typeface="Verdana" panose="020B0604030504040204" pitchFamily="34" charset="0"/>
                <a:ea typeface="Verdana" panose="020B0604030504040204" pitchFamily="34" charset="0"/>
              </a:rPr>
              <a:t>Luke 11:50-52 NLT</a:t>
            </a:r>
          </a:p>
          <a:p>
            <a:pPr marL="0" marR="0" indent="0" algn="l" rtl="0">
              <a:lnSpc>
                <a:spcPct val="100000"/>
              </a:lnSpc>
              <a:spcBef>
                <a:spcPts val="0"/>
              </a:spcBef>
              <a:buNone/>
            </a:pPr>
            <a:r>
              <a:rPr lang="en-US" b="0" i="0" u="none" strike="noStrike" baseline="0" dirty="0">
                <a:solidFill>
                  <a:schemeClr val="accent2"/>
                </a:solidFill>
                <a:latin typeface="Verdana" panose="020B0604030504040204" pitchFamily="34" charset="0"/>
                <a:ea typeface="Verdana" panose="020B0604030504040204" pitchFamily="34" charset="0"/>
              </a:rPr>
              <a:t>50</a:t>
            </a:r>
            <a:r>
              <a:rPr lang="en-US" b="0" i="0" u="none" strike="noStrike" baseline="0" dirty="0">
                <a:solidFill>
                  <a:schemeClr val="bg1"/>
                </a:solidFill>
                <a:latin typeface="Verdana" panose="020B0604030504040204" pitchFamily="34" charset="0"/>
                <a:ea typeface="Verdana" panose="020B0604030504040204" pitchFamily="34" charset="0"/>
              </a:rPr>
              <a:t>  “As a result, this generation will be held responsible for the murder of all God’s prophets from the creation of the world—</a:t>
            </a:r>
          </a:p>
          <a:p>
            <a:pPr marL="0" marR="0" indent="0" algn="l" rtl="0">
              <a:lnSpc>
                <a:spcPct val="100000"/>
              </a:lnSpc>
              <a:spcBef>
                <a:spcPts val="0"/>
              </a:spcBef>
              <a:buNone/>
            </a:pPr>
            <a:r>
              <a:rPr lang="en-US" b="0" i="0" u="none" strike="noStrike" baseline="0" dirty="0">
                <a:solidFill>
                  <a:schemeClr val="accent2"/>
                </a:solidFill>
                <a:latin typeface="Verdana" panose="020B0604030504040204" pitchFamily="34" charset="0"/>
                <a:ea typeface="Verdana" panose="020B0604030504040204" pitchFamily="34" charset="0"/>
              </a:rPr>
              <a:t>51</a:t>
            </a:r>
            <a:r>
              <a:rPr lang="en-US" b="0" i="0" u="none" strike="noStrike" baseline="0" dirty="0">
                <a:solidFill>
                  <a:schemeClr val="bg1"/>
                </a:solidFill>
                <a:latin typeface="Verdana" panose="020B0604030504040204" pitchFamily="34" charset="0"/>
                <a:ea typeface="Verdana" panose="020B0604030504040204" pitchFamily="34" charset="0"/>
              </a:rPr>
              <a:t>  from the </a:t>
            </a:r>
            <a:r>
              <a:rPr lang="en-US" b="0" i="0" u="none" strike="noStrike" baseline="0" dirty="0">
                <a:solidFill>
                  <a:srgbClr val="FFC000"/>
                </a:solidFill>
                <a:latin typeface="Verdana" panose="020B0604030504040204" pitchFamily="34" charset="0"/>
                <a:ea typeface="Verdana" panose="020B0604030504040204" pitchFamily="34" charset="0"/>
              </a:rPr>
              <a:t>murder of Abel to the murder of Zechariah</a:t>
            </a:r>
            <a:r>
              <a:rPr lang="en-US" b="0" i="0" u="none" strike="noStrike" baseline="0" dirty="0">
                <a:solidFill>
                  <a:schemeClr val="bg1"/>
                </a:solidFill>
                <a:latin typeface="Verdana" panose="020B0604030504040204" pitchFamily="34" charset="0"/>
                <a:ea typeface="Verdana" panose="020B0604030504040204" pitchFamily="34" charset="0"/>
              </a:rPr>
              <a:t>, who was killed between the altar and the sanctuary. Yes, it will certainly be charged against this generation.</a:t>
            </a:r>
          </a:p>
          <a:p>
            <a:pPr marL="0" marR="0" indent="0" algn="l" rtl="0">
              <a:lnSpc>
                <a:spcPct val="100000"/>
              </a:lnSpc>
              <a:spcBef>
                <a:spcPts val="0"/>
              </a:spcBef>
              <a:buNone/>
            </a:pPr>
            <a:r>
              <a:rPr lang="en-US" b="0" i="0" u="none" strike="noStrike" baseline="0" dirty="0">
                <a:solidFill>
                  <a:schemeClr val="accent2"/>
                </a:solidFill>
                <a:latin typeface="Verdana" panose="020B0604030504040204" pitchFamily="34" charset="0"/>
                <a:ea typeface="Verdana" panose="020B0604030504040204" pitchFamily="34" charset="0"/>
              </a:rPr>
              <a:t>52</a:t>
            </a:r>
            <a:r>
              <a:rPr lang="en-US" b="0" i="0" u="none" strike="noStrike" baseline="0" dirty="0">
                <a:solidFill>
                  <a:schemeClr val="bg1"/>
                </a:solidFill>
                <a:latin typeface="Verdana" panose="020B0604030504040204" pitchFamily="34" charset="0"/>
                <a:ea typeface="Verdana" panose="020B0604030504040204" pitchFamily="34" charset="0"/>
              </a:rPr>
              <a:t>  “What sorrow awaits you experts in religious law! For you remove the key to knowledge from the people. You don’t enter the Kingdom yourselves, and you prevent others from entering.”</a:t>
            </a:r>
          </a:p>
        </p:txBody>
      </p:sp>
    </p:spTree>
    <p:extLst>
      <p:ext uri="{BB962C8B-B14F-4D97-AF65-F5344CB8AC3E}">
        <p14:creationId xmlns:p14="http://schemas.microsoft.com/office/powerpoint/2010/main" val="42045909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A2F869-16BA-40BC-F720-827E46519A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9D9EE9-4ACC-9FE5-8D73-CE1B14E67AA1}"/>
              </a:ext>
            </a:extLst>
          </p:cNvPr>
          <p:cNvSpPr>
            <a:spLocks noGrp="1"/>
          </p:cNvSpPr>
          <p:nvPr>
            <p:ph type="title"/>
          </p:nvPr>
        </p:nvSpPr>
        <p:spPr>
          <a:xfrm>
            <a:off x="0" y="2"/>
            <a:ext cx="12192000" cy="862444"/>
          </a:xfrm>
        </p:spPr>
        <p:txBody>
          <a:bodyPr/>
          <a:lstStyle/>
          <a:p>
            <a:pPr algn="ctr"/>
            <a:r>
              <a:rPr lang="en-US" dirty="0">
                <a:solidFill>
                  <a:schemeClr val="bg1"/>
                </a:solidFill>
                <a:latin typeface="Verdana" panose="020B0604030504040204" pitchFamily="34" charset="0"/>
                <a:ea typeface="Verdana" panose="020B0604030504040204" pitchFamily="34" charset="0"/>
              </a:rPr>
              <a:t>First and Last Murders</a:t>
            </a:r>
          </a:p>
        </p:txBody>
      </p:sp>
      <p:sp>
        <p:nvSpPr>
          <p:cNvPr id="3" name="Content Placeholder 2">
            <a:extLst>
              <a:ext uri="{FF2B5EF4-FFF2-40B4-BE49-F238E27FC236}">
                <a16:creationId xmlns:a16="http://schemas.microsoft.com/office/drawing/2014/main" id="{89E7AC2D-DC5F-8DE8-DBFD-2508E64EB5F3}"/>
              </a:ext>
            </a:extLst>
          </p:cNvPr>
          <p:cNvSpPr>
            <a:spLocks noGrp="1"/>
          </p:cNvSpPr>
          <p:nvPr>
            <p:ph idx="1"/>
          </p:nvPr>
        </p:nvSpPr>
        <p:spPr>
          <a:xfrm>
            <a:off x="304800" y="945573"/>
            <a:ext cx="11887200" cy="5912426"/>
          </a:xfrm>
        </p:spPr>
        <p:txBody>
          <a:bodyPr>
            <a:normAutofit/>
          </a:bodyPr>
          <a:lstStyle/>
          <a:p>
            <a:pPr marL="0" marR="0" indent="0" algn="l" rtl="0">
              <a:lnSpc>
                <a:spcPct val="100000"/>
              </a:lnSpc>
              <a:spcBef>
                <a:spcPts val="0"/>
              </a:spcBef>
              <a:buNone/>
            </a:pPr>
            <a:r>
              <a:rPr lang="en-US" sz="2400" b="0" i="0" u="none" strike="noStrike" baseline="0" dirty="0">
                <a:solidFill>
                  <a:schemeClr val="accent2"/>
                </a:solidFill>
                <a:latin typeface="Verdana" panose="020B0604030504040204" pitchFamily="34" charset="0"/>
                <a:ea typeface="Verdana" panose="020B0604030504040204" pitchFamily="34" charset="0"/>
              </a:rPr>
              <a:t>Genesis 4:8 NLT</a:t>
            </a:r>
          </a:p>
          <a:p>
            <a:pPr marL="0" marR="0" indent="0" algn="l" rtl="0">
              <a:lnSpc>
                <a:spcPct val="100000"/>
              </a:lnSpc>
              <a:spcBef>
                <a:spcPts val="0"/>
              </a:spcBef>
              <a:buNone/>
            </a:pPr>
            <a:r>
              <a:rPr lang="en-US" sz="2400" b="0" i="0" u="none" strike="noStrike" baseline="0" dirty="0">
                <a:solidFill>
                  <a:schemeClr val="accent2"/>
                </a:solidFill>
                <a:latin typeface="Verdana" panose="020B0604030504040204" pitchFamily="34" charset="0"/>
                <a:ea typeface="Verdana" panose="020B0604030504040204" pitchFamily="34" charset="0"/>
              </a:rPr>
              <a:t>8</a:t>
            </a:r>
            <a:r>
              <a:rPr lang="en-US" sz="2400" b="0" i="0" u="none" strike="noStrike" baseline="0" dirty="0">
                <a:solidFill>
                  <a:schemeClr val="bg1"/>
                </a:solidFill>
                <a:latin typeface="Verdana" panose="020B0604030504040204" pitchFamily="34" charset="0"/>
                <a:ea typeface="Verdana" panose="020B0604030504040204" pitchFamily="34" charset="0"/>
              </a:rPr>
              <a:t>  One day Cain suggested to his brother, “Let’s go out into the fields.” And while they were in the field, </a:t>
            </a:r>
            <a:r>
              <a:rPr lang="en-US" sz="2400" b="0" i="0" u="none" strike="noStrike" baseline="0" dirty="0">
                <a:solidFill>
                  <a:srgbClr val="FFC000"/>
                </a:solidFill>
                <a:latin typeface="Verdana" panose="020B0604030504040204" pitchFamily="34" charset="0"/>
                <a:ea typeface="Verdana" panose="020B0604030504040204" pitchFamily="34" charset="0"/>
              </a:rPr>
              <a:t>Cain attacked his brother, Abel, and killed him</a:t>
            </a:r>
            <a:r>
              <a:rPr lang="en-US" sz="2400" b="0" i="0" u="none" strike="noStrike" baseline="0" dirty="0">
                <a:solidFill>
                  <a:schemeClr val="bg1"/>
                </a:solidFill>
                <a:latin typeface="Verdana" panose="020B0604030504040204" pitchFamily="34" charset="0"/>
                <a:ea typeface="Verdana" panose="020B0604030504040204" pitchFamily="34" charset="0"/>
              </a:rPr>
              <a:t>.</a:t>
            </a:r>
          </a:p>
          <a:p>
            <a:pPr marL="0" marR="0" indent="0" algn="l" rtl="0">
              <a:lnSpc>
                <a:spcPct val="100000"/>
              </a:lnSpc>
              <a:spcBef>
                <a:spcPts val="0"/>
              </a:spcBef>
              <a:buNone/>
            </a:pPr>
            <a:endParaRPr lang="en-US" sz="2400" b="0" i="0" u="none" strike="noStrike" baseline="0" dirty="0">
              <a:solidFill>
                <a:schemeClr val="bg1"/>
              </a:solidFill>
              <a:latin typeface="Verdana" panose="020B0604030504040204" pitchFamily="34" charset="0"/>
              <a:ea typeface="Verdana" panose="020B0604030504040204" pitchFamily="34" charset="0"/>
            </a:endParaRPr>
          </a:p>
          <a:p>
            <a:pPr marL="0" marR="0" indent="0" algn="l" rtl="0">
              <a:lnSpc>
                <a:spcPct val="100000"/>
              </a:lnSpc>
              <a:spcBef>
                <a:spcPts val="0"/>
              </a:spcBef>
              <a:buNone/>
            </a:pPr>
            <a:r>
              <a:rPr lang="en-US" sz="2400" b="0" i="0" u="none" strike="noStrike" baseline="0" dirty="0">
                <a:solidFill>
                  <a:schemeClr val="accent2"/>
                </a:solidFill>
                <a:latin typeface="Verdana" panose="020B0604030504040204" pitchFamily="34" charset="0"/>
                <a:ea typeface="Verdana" panose="020B0604030504040204" pitchFamily="34" charset="0"/>
              </a:rPr>
              <a:t>2 Chronicles 24:20-22 NLT</a:t>
            </a:r>
          </a:p>
          <a:p>
            <a:pPr marL="0" marR="0" indent="0" algn="l" rtl="0">
              <a:lnSpc>
                <a:spcPct val="100000"/>
              </a:lnSpc>
              <a:spcBef>
                <a:spcPts val="0"/>
              </a:spcBef>
              <a:buNone/>
            </a:pPr>
            <a:r>
              <a:rPr lang="en-US" sz="2400" b="0" i="0" u="none" strike="noStrike" baseline="0" dirty="0">
                <a:solidFill>
                  <a:schemeClr val="accent2"/>
                </a:solidFill>
                <a:latin typeface="Verdana" panose="020B0604030504040204" pitchFamily="34" charset="0"/>
                <a:ea typeface="Verdana" panose="020B0604030504040204" pitchFamily="34" charset="0"/>
              </a:rPr>
              <a:t>20</a:t>
            </a:r>
            <a:r>
              <a:rPr lang="en-US" sz="2400" b="0" i="0" u="none" strike="noStrike" baseline="0" dirty="0">
                <a:solidFill>
                  <a:schemeClr val="bg1"/>
                </a:solidFill>
                <a:latin typeface="Verdana" panose="020B0604030504040204" pitchFamily="34" charset="0"/>
                <a:ea typeface="Verdana" panose="020B0604030504040204" pitchFamily="34" charset="0"/>
              </a:rPr>
              <a:t>  Then the Spirit of God came upon Zechariah son of Jehoiada the priest. He stood before the people and said, “This is what God says: Why do you disobey the LORD’s commands and keep yourselves from prospering? You have abandoned the LORD, and now he has abandoned you!”</a:t>
            </a:r>
          </a:p>
          <a:p>
            <a:pPr marL="0" marR="0" indent="0" algn="l" rtl="0">
              <a:lnSpc>
                <a:spcPct val="100000"/>
              </a:lnSpc>
              <a:spcBef>
                <a:spcPts val="0"/>
              </a:spcBef>
              <a:buNone/>
            </a:pPr>
            <a:r>
              <a:rPr lang="en-US" sz="2400" b="0" i="0" u="none" strike="noStrike" baseline="0" dirty="0">
                <a:solidFill>
                  <a:schemeClr val="accent2"/>
                </a:solidFill>
                <a:latin typeface="Verdana" panose="020B0604030504040204" pitchFamily="34" charset="0"/>
                <a:ea typeface="Verdana" panose="020B0604030504040204" pitchFamily="34" charset="0"/>
              </a:rPr>
              <a:t>21</a:t>
            </a:r>
            <a:r>
              <a:rPr lang="en-US" sz="2400" b="0" i="0" u="none" strike="noStrike" baseline="0" dirty="0">
                <a:solidFill>
                  <a:schemeClr val="bg1"/>
                </a:solidFill>
                <a:latin typeface="Verdana" panose="020B0604030504040204" pitchFamily="34" charset="0"/>
                <a:ea typeface="Verdana" panose="020B0604030504040204" pitchFamily="34" charset="0"/>
              </a:rPr>
              <a:t>  Then the leaders plotted to kill Zechariah, and King </a:t>
            </a:r>
            <a:r>
              <a:rPr lang="en-US" sz="2400" b="0" i="0" u="none" strike="noStrike" baseline="0" dirty="0" err="1">
                <a:solidFill>
                  <a:schemeClr val="bg1"/>
                </a:solidFill>
                <a:latin typeface="Verdana" panose="020B0604030504040204" pitchFamily="34" charset="0"/>
                <a:ea typeface="Verdana" panose="020B0604030504040204" pitchFamily="34" charset="0"/>
              </a:rPr>
              <a:t>Joash</a:t>
            </a:r>
            <a:r>
              <a:rPr lang="en-US" sz="2400" b="0" i="0" u="none" strike="noStrike" baseline="0" dirty="0">
                <a:solidFill>
                  <a:schemeClr val="bg1"/>
                </a:solidFill>
                <a:latin typeface="Verdana" panose="020B0604030504040204" pitchFamily="34" charset="0"/>
                <a:ea typeface="Verdana" panose="020B0604030504040204" pitchFamily="34" charset="0"/>
              </a:rPr>
              <a:t> ordered that they stone him to death </a:t>
            </a:r>
            <a:r>
              <a:rPr lang="en-US" sz="2400" b="0" i="0" u="none" strike="noStrike" baseline="0" dirty="0">
                <a:solidFill>
                  <a:srgbClr val="FFC000"/>
                </a:solidFill>
                <a:latin typeface="Verdana" panose="020B0604030504040204" pitchFamily="34" charset="0"/>
                <a:ea typeface="Verdana" panose="020B0604030504040204" pitchFamily="34" charset="0"/>
              </a:rPr>
              <a:t>in the courtyard of the LORD’s Temple</a:t>
            </a:r>
            <a:r>
              <a:rPr lang="en-US" sz="2400" b="0" i="0" u="none" strike="noStrike" baseline="0" dirty="0">
                <a:solidFill>
                  <a:schemeClr val="bg1"/>
                </a:solidFill>
                <a:latin typeface="Verdana" panose="020B0604030504040204" pitchFamily="34" charset="0"/>
                <a:ea typeface="Verdana" panose="020B0604030504040204" pitchFamily="34" charset="0"/>
              </a:rPr>
              <a:t>.</a:t>
            </a:r>
          </a:p>
          <a:p>
            <a:pPr marL="0" marR="0" indent="0" algn="l" rtl="0">
              <a:lnSpc>
                <a:spcPct val="100000"/>
              </a:lnSpc>
              <a:spcBef>
                <a:spcPts val="0"/>
              </a:spcBef>
              <a:buNone/>
            </a:pPr>
            <a:r>
              <a:rPr lang="en-US" sz="2400" b="0" i="0" u="none" strike="noStrike" baseline="0" dirty="0">
                <a:solidFill>
                  <a:schemeClr val="accent2"/>
                </a:solidFill>
                <a:latin typeface="Verdana" panose="020B0604030504040204" pitchFamily="34" charset="0"/>
                <a:ea typeface="Verdana" panose="020B0604030504040204" pitchFamily="34" charset="0"/>
              </a:rPr>
              <a:t>22</a:t>
            </a:r>
            <a:r>
              <a:rPr lang="en-US" sz="2400" b="0" i="0" u="none" strike="noStrike" baseline="0" dirty="0">
                <a:solidFill>
                  <a:schemeClr val="bg1"/>
                </a:solidFill>
                <a:latin typeface="Verdana" panose="020B0604030504040204" pitchFamily="34" charset="0"/>
                <a:ea typeface="Verdana" panose="020B0604030504040204" pitchFamily="34" charset="0"/>
              </a:rPr>
              <a:t>  That was how King </a:t>
            </a:r>
            <a:r>
              <a:rPr lang="en-US" sz="2400" b="0" i="0" u="none" strike="noStrike" baseline="0" dirty="0" err="1">
                <a:solidFill>
                  <a:schemeClr val="bg1"/>
                </a:solidFill>
                <a:latin typeface="Verdana" panose="020B0604030504040204" pitchFamily="34" charset="0"/>
                <a:ea typeface="Verdana" panose="020B0604030504040204" pitchFamily="34" charset="0"/>
              </a:rPr>
              <a:t>Joash</a:t>
            </a:r>
            <a:r>
              <a:rPr lang="en-US" sz="2400" b="0" i="0" u="none" strike="noStrike" baseline="0" dirty="0">
                <a:solidFill>
                  <a:schemeClr val="bg1"/>
                </a:solidFill>
                <a:latin typeface="Verdana" panose="020B0604030504040204" pitchFamily="34" charset="0"/>
                <a:ea typeface="Verdana" panose="020B0604030504040204" pitchFamily="34" charset="0"/>
              </a:rPr>
              <a:t> repaid Jehoiada for his loyalty—</a:t>
            </a:r>
            <a:r>
              <a:rPr lang="en-US" sz="2400" b="0" i="0" u="none" strike="noStrike" baseline="0" dirty="0">
                <a:solidFill>
                  <a:srgbClr val="FFC000"/>
                </a:solidFill>
                <a:latin typeface="Verdana" panose="020B0604030504040204" pitchFamily="34" charset="0"/>
                <a:ea typeface="Verdana" panose="020B0604030504040204" pitchFamily="34" charset="0"/>
              </a:rPr>
              <a:t>by killing his son</a:t>
            </a:r>
            <a:r>
              <a:rPr lang="en-US" sz="2400" b="0" i="0" u="none" strike="noStrike" baseline="0" dirty="0">
                <a:solidFill>
                  <a:schemeClr val="bg1"/>
                </a:solidFill>
                <a:latin typeface="Verdana" panose="020B0604030504040204" pitchFamily="34" charset="0"/>
                <a:ea typeface="Verdana" panose="020B0604030504040204" pitchFamily="34" charset="0"/>
              </a:rPr>
              <a:t>. Zechariah’s last words as he died were, “May the LORD see what they are doing and avenge my death!”</a:t>
            </a:r>
          </a:p>
        </p:txBody>
      </p:sp>
    </p:spTree>
    <p:extLst>
      <p:ext uri="{BB962C8B-B14F-4D97-AF65-F5344CB8AC3E}">
        <p14:creationId xmlns:p14="http://schemas.microsoft.com/office/powerpoint/2010/main" val="1526692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F3E7F2-C0CE-DC1F-1F38-AC30803409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941894-D1AA-39F9-7022-B22F27CF202B}"/>
              </a:ext>
            </a:extLst>
          </p:cNvPr>
          <p:cNvSpPr>
            <a:spLocks noGrp="1"/>
          </p:cNvSpPr>
          <p:nvPr>
            <p:ph type="ctrTitle"/>
          </p:nvPr>
        </p:nvSpPr>
        <p:spPr>
          <a:xfrm>
            <a:off x="0" y="0"/>
            <a:ext cx="12192000" cy="966355"/>
          </a:xfrm>
        </p:spPr>
        <p:txBody>
          <a:bodyPr anchor="t">
            <a:normAutofit/>
          </a:bodyPr>
          <a:lstStyle/>
          <a:p>
            <a:r>
              <a:rPr lang="en-US" dirty="0">
                <a:solidFill>
                  <a:schemeClr val="bg1"/>
                </a:solidFill>
                <a:latin typeface="Verdana" panose="020B0604030504040204" pitchFamily="34" charset="0"/>
                <a:ea typeface="Verdana" panose="020B0604030504040204" pitchFamily="34" charset="0"/>
              </a:rPr>
              <a:t>Chronicles</a:t>
            </a:r>
          </a:p>
        </p:txBody>
      </p:sp>
      <p:sp>
        <p:nvSpPr>
          <p:cNvPr id="3" name="Title 1">
            <a:extLst>
              <a:ext uri="{FF2B5EF4-FFF2-40B4-BE49-F238E27FC236}">
                <a16:creationId xmlns:a16="http://schemas.microsoft.com/office/drawing/2014/main" id="{39F067B5-98F7-4855-158C-53F83B20A7FA}"/>
              </a:ext>
            </a:extLst>
          </p:cNvPr>
          <p:cNvSpPr txBox="1">
            <a:spLocks/>
          </p:cNvSpPr>
          <p:nvPr/>
        </p:nvSpPr>
        <p:spPr>
          <a:xfrm>
            <a:off x="270164" y="1274618"/>
            <a:ext cx="11921836" cy="5583382"/>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3600" dirty="0">
                <a:solidFill>
                  <a:schemeClr val="bg1"/>
                </a:solidFill>
                <a:latin typeface="Verdana" panose="020B0604030504040204" pitchFamily="34" charset="0"/>
                <a:ea typeface="Verdana" panose="020B0604030504040204" pitchFamily="34" charset="0"/>
              </a:rPr>
              <a:t>Books of Samuel and Kings are repeated in Chronicles while Chronicles adds new information.</a:t>
            </a:r>
          </a:p>
          <a:p>
            <a:pPr algn="l">
              <a:lnSpc>
                <a:spcPct val="100000"/>
              </a:lnSpc>
            </a:pPr>
            <a:endParaRPr lang="en-US" sz="3600" b="0" i="0" dirty="0">
              <a:solidFill>
                <a:schemeClr val="bg1"/>
              </a:solidFill>
              <a:effectLst/>
              <a:latin typeface="Verdana" panose="020B0604030504040204" pitchFamily="34" charset="0"/>
              <a:ea typeface="Verdana" panose="020B0604030504040204" pitchFamily="34" charset="0"/>
            </a:endParaRPr>
          </a:p>
          <a:p>
            <a:pPr algn="l">
              <a:lnSpc>
                <a:spcPct val="100000"/>
              </a:lnSpc>
            </a:pPr>
            <a:r>
              <a:rPr lang="en-US" sz="3600" b="0" i="0" dirty="0">
                <a:solidFill>
                  <a:schemeClr val="bg1"/>
                </a:solidFill>
                <a:effectLst/>
                <a:latin typeface="Verdana" panose="020B0604030504040204" pitchFamily="34" charset="0"/>
                <a:ea typeface="Verdana" panose="020B0604030504040204" pitchFamily="34" charset="0"/>
              </a:rPr>
              <a:t>The book of Chronicles summarizes the history from Adam to rebuilding the temple. Chronicles encourages God’s people to look back and understand their history as the source of hope for the future. Chronicles is the conclusion of the Hebrew Bible.</a:t>
            </a:r>
          </a:p>
        </p:txBody>
      </p:sp>
    </p:spTree>
    <p:extLst>
      <p:ext uri="{BB962C8B-B14F-4D97-AF65-F5344CB8AC3E}">
        <p14:creationId xmlns:p14="http://schemas.microsoft.com/office/powerpoint/2010/main" val="3094632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E0A4A-7178-2972-C17D-92276683D3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CED547-2597-A70A-CC99-141A482D82A6}"/>
              </a:ext>
            </a:extLst>
          </p:cNvPr>
          <p:cNvSpPr>
            <a:spLocks noGrp="1"/>
          </p:cNvSpPr>
          <p:nvPr>
            <p:ph type="ctrTitle"/>
          </p:nvPr>
        </p:nvSpPr>
        <p:spPr>
          <a:xfrm>
            <a:off x="0" y="0"/>
            <a:ext cx="12192000" cy="966355"/>
          </a:xfrm>
        </p:spPr>
        <p:txBody>
          <a:bodyPr anchor="t">
            <a:normAutofit/>
          </a:bodyPr>
          <a:lstStyle/>
          <a:p>
            <a:r>
              <a:rPr lang="en-US" dirty="0">
                <a:solidFill>
                  <a:schemeClr val="bg1"/>
                </a:solidFill>
                <a:latin typeface="Verdana" panose="020B0604030504040204" pitchFamily="34" charset="0"/>
                <a:ea typeface="Verdana" panose="020B0604030504040204" pitchFamily="34" charset="0"/>
              </a:rPr>
              <a:t>1 Chronicles 1-9</a:t>
            </a:r>
          </a:p>
        </p:txBody>
      </p:sp>
      <p:sp>
        <p:nvSpPr>
          <p:cNvPr id="3" name="Title 1">
            <a:extLst>
              <a:ext uri="{FF2B5EF4-FFF2-40B4-BE49-F238E27FC236}">
                <a16:creationId xmlns:a16="http://schemas.microsoft.com/office/drawing/2014/main" id="{5F99CA62-D9B0-8978-A88D-4E094E0A8275}"/>
              </a:ext>
            </a:extLst>
          </p:cNvPr>
          <p:cNvSpPr txBox="1">
            <a:spLocks/>
          </p:cNvSpPr>
          <p:nvPr/>
        </p:nvSpPr>
        <p:spPr>
          <a:xfrm>
            <a:off x="270164" y="1274618"/>
            <a:ext cx="11921836" cy="5583382"/>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3600" b="0" i="0" dirty="0">
                <a:solidFill>
                  <a:schemeClr val="bg1"/>
                </a:solidFill>
                <a:effectLst/>
                <a:latin typeface="Verdana" panose="020B0604030504040204" pitchFamily="34" charset="0"/>
                <a:ea typeface="Verdana" panose="020B0604030504040204" pitchFamily="34" charset="0"/>
              </a:rPr>
              <a:t>Chronicles begins with 9 chapters of genealogies, emphasizing two lineages.</a:t>
            </a:r>
          </a:p>
          <a:p>
            <a:pPr algn="l">
              <a:lnSpc>
                <a:spcPct val="100000"/>
              </a:lnSpc>
            </a:pPr>
            <a:endParaRPr lang="en-US" sz="3600" dirty="0">
              <a:solidFill>
                <a:schemeClr val="bg1"/>
              </a:solidFill>
              <a:latin typeface="Verdana" panose="020B0604030504040204" pitchFamily="34" charset="0"/>
              <a:ea typeface="Verdana" panose="020B0604030504040204" pitchFamily="34" charset="0"/>
            </a:endParaRPr>
          </a:p>
          <a:p>
            <a:pPr algn="l">
              <a:lnSpc>
                <a:spcPct val="100000"/>
              </a:lnSpc>
            </a:pPr>
            <a:r>
              <a:rPr lang="en-US" sz="3600" dirty="0">
                <a:solidFill>
                  <a:schemeClr val="bg1"/>
                </a:solidFill>
                <a:latin typeface="Verdana" panose="020B0604030504040204" pitchFamily="34" charset="0"/>
                <a:ea typeface="Verdana" panose="020B0604030504040204" pitchFamily="34" charset="0"/>
              </a:rPr>
              <a:t>The line of the promised Messiah, from the tribe of Judah to King David.</a:t>
            </a:r>
          </a:p>
          <a:p>
            <a:pPr algn="l">
              <a:lnSpc>
                <a:spcPct val="100000"/>
              </a:lnSpc>
            </a:pPr>
            <a:endParaRPr lang="en-US" sz="3600" b="0" i="0" dirty="0">
              <a:solidFill>
                <a:schemeClr val="bg1"/>
              </a:solidFill>
              <a:effectLst/>
              <a:latin typeface="Verdana" panose="020B0604030504040204" pitchFamily="34" charset="0"/>
              <a:ea typeface="Verdana" panose="020B0604030504040204" pitchFamily="34" charset="0"/>
            </a:endParaRPr>
          </a:p>
          <a:p>
            <a:pPr algn="l">
              <a:lnSpc>
                <a:spcPct val="100000"/>
              </a:lnSpc>
            </a:pPr>
            <a:r>
              <a:rPr lang="en-US" sz="3600" b="0" i="0" dirty="0">
                <a:solidFill>
                  <a:schemeClr val="bg1"/>
                </a:solidFill>
                <a:effectLst/>
                <a:latin typeface="Verdana" panose="020B0604030504040204" pitchFamily="34" charset="0"/>
                <a:ea typeface="Verdana" panose="020B0604030504040204" pitchFamily="34" charset="0"/>
              </a:rPr>
              <a:t>The line of the Priesthood, all the descendants of Aaron who worked in the Jerusalem temple.</a:t>
            </a:r>
          </a:p>
        </p:txBody>
      </p:sp>
    </p:spTree>
    <p:extLst>
      <p:ext uri="{BB962C8B-B14F-4D97-AF65-F5344CB8AC3E}">
        <p14:creationId xmlns:p14="http://schemas.microsoft.com/office/powerpoint/2010/main" val="1148339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4132A1-A05E-CA01-11A9-BD5FA176DD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446D0A-0B89-F861-77A0-2D4A12FCB33D}"/>
              </a:ext>
            </a:extLst>
          </p:cNvPr>
          <p:cNvSpPr>
            <a:spLocks noGrp="1"/>
          </p:cNvSpPr>
          <p:nvPr>
            <p:ph type="ctrTitle"/>
          </p:nvPr>
        </p:nvSpPr>
        <p:spPr>
          <a:xfrm>
            <a:off x="0" y="0"/>
            <a:ext cx="12192000" cy="966355"/>
          </a:xfrm>
        </p:spPr>
        <p:txBody>
          <a:bodyPr anchor="t">
            <a:normAutofit/>
          </a:bodyPr>
          <a:lstStyle/>
          <a:p>
            <a:r>
              <a:rPr lang="en-US" dirty="0">
                <a:solidFill>
                  <a:schemeClr val="bg1"/>
                </a:solidFill>
                <a:latin typeface="Verdana" panose="020B0604030504040204" pitchFamily="34" charset="0"/>
                <a:ea typeface="Verdana" panose="020B0604030504040204" pitchFamily="34" charset="0"/>
              </a:rPr>
              <a:t>1 Chronicles 10-29</a:t>
            </a:r>
          </a:p>
        </p:txBody>
      </p:sp>
      <p:sp>
        <p:nvSpPr>
          <p:cNvPr id="3" name="Title 1">
            <a:extLst>
              <a:ext uri="{FF2B5EF4-FFF2-40B4-BE49-F238E27FC236}">
                <a16:creationId xmlns:a16="http://schemas.microsoft.com/office/drawing/2014/main" id="{05FF5001-4112-95E2-2004-5C44BD34DB99}"/>
              </a:ext>
            </a:extLst>
          </p:cNvPr>
          <p:cNvSpPr txBox="1">
            <a:spLocks/>
          </p:cNvSpPr>
          <p:nvPr/>
        </p:nvSpPr>
        <p:spPr>
          <a:xfrm>
            <a:off x="270164" y="1274618"/>
            <a:ext cx="11921836" cy="5583382"/>
          </a:xfrm>
          <a:prstGeom prst="rect">
            <a:avLst/>
          </a:prstGeom>
        </p:spPr>
        <p:txBody>
          <a:bodyPr vert="horz" lIns="91440" tIns="45720" rIns="91440" bIns="45720" rtlCol="0" anchor="t">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3600" b="0" i="0" dirty="0">
                <a:solidFill>
                  <a:schemeClr val="bg1"/>
                </a:solidFill>
                <a:effectLst/>
                <a:latin typeface="Verdana" panose="020B0604030504040204" pitchFamily="34" charset="0"/>
                <a:ea typeface="Verdana" panose="020B0604030504040204" pitchFamily="34" charset="0"/>
              </a:rPr>
              <a:t>Next, 19 chapters tell the story of King David.</a:t>
            </a:r>
          </a:p>
          <a:p>
            <a:pPr algn="l">
              <a:lnSpc>
                <a:spcPct val="100000"/>
              </a:lnSpc>
            </a:pPr>
            <a:endParaRPr lang="en-US" sz="3600" dirty="0">
              <a:solidFill>
                <a:schemeClr val="bg1"/>
              </a:solidFill>
              <a:latin typeface="Verdana" panose="020B0604030504040204" pitchFamily="34" charset="0"/>
              <a:ea typeface="Verdana" panose="020B0604030504040204" pitchFamily="34" charset="0"/>
            </a:endParaRPr>
          </a:p>
          <a:p>
            <a:pPr algn="l">
              <a:lnSpc>
                <a:spcPct val="100000"/>
              </a:lnSpc>
            </a:pPr>
            <a:r>
              <a:rPr lang="en-US" sz="3600" b="0" i="0" dirty="0">
                <a:solidFill>
                  <a:schemeClr val="bg1"/>
                </a:solidFill>
                <a:effectLst/>
                <a:latin typeface="Verdana" panose="020B0604030504040204" pitchFamily="34" charset="0"/>
                <a:ea typeface="Verdana" panose="020B0604030504040204" pitchFamily="34" charset="0"/>
              </a:rPr>
              <a:t>Negative stories such as his affair with Bathsheba and the murder of her husband are not in Chronicles. Stories about Saul chasing David around the desert are not in Chronicles.</a:t>
            </a:r>
          </a:p>
          <a:p>
            <a:pPr algn="l">
              <a:lnSpc>
                <a:spcPct val="100000"/>
              </a:lnSpc>
            </a:pPr>
            <a:endParaRPr lang="en-US" sz="3600" dirty="0">
              <a:solidFill>
                <a:schemeClr val="bg1"/>
              </a:solidFill>
              <a:latin typeface="Verdana" panose="020B0604030504040204" pitchFamily="34" charset="0"/>
              <a:ea typeface="Verdana" panose="020B0604030504040204" pitchFamily="34" charset="0"/>
            </a:endParaRPr>
          </a:p>
          <a:p>
            <a:pPr algn="l">
              <a:lnSpc>
                <a:spcPct val="100000"/>
              </a:lnSpc>
            </a:pPr>
            <a:r>
              <a:rPr lang="en-US" sz="3600" b="0" i="0" dirty="0">
                <a:solidFill>
                  <a:schemeClr val="bg1"/>
                </a:solidFill>
                <a:effectLst/>
                <a:latin typeface="Verdana" panose="020B0604030504040204" pitchFamily="34" charset="0"/>
                <a:ea typeface="Verdana" panose="020B0604030504040204" pitchFamily="34" charset="0"/>
              </a:rPr>
              <a:t>Positive stories such as King David </a:t>
            </a:r>
            <a:r>
              <a:rPr lang="en-US" sz="3600" dirty="0">
                <a:solidFill>
                  <a:schemeClr val="bg1"/>
                </a:solidFill>
                <a:latin typeface="Verdana" panose="020B0604030504040204" pitchFamily="34" charset="0"/>
                <a:ea typeface="Verdana" panose="020B0604030504040204" pitchFamily="34" charset="0"/>
              </a:rPr>
              <a:t>preparing </a:t>
            </a:r>
            <a:r>
              <a:rPr lang="en-US" sz="3600" b="0" i="0" dirty="0">
                <a:solidFill>
                  <a:schemeClr val="bg1"/>
                </a:solidFill>
                <a:effectLst/>
                <a:latin typeface="Verdana" panose="020B0604030504040204" pitchFamily="34" charset="0"/>
                <a:ea typeface="Verdana" panose="020B0604030504040204" pitchFamily="34" charset="0"/>
              </a:rPr>
              <a:t>for the first temple, arranging for builders, Levites, and choirs. Just as God gave Moses plans for the tabernacle, God also gives David plans for building the temple.</a:t>
            </a:r>
          </a:p>
        </p:txBody>
      </p:sp>
    </p:spTree>
    <p:extLst>
      <p:ext uri="{BB962C8B-B14F-4D97-AF65-F5344CB8AC3E}">
        <p14:creationId xmlns:p14="http://schemas.microsoft.com/office/powerpoint/2010/main" val="2717914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8EE41-F145-3769-90C7-6732961FF3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C8A27E-0355-C938-DB34-21DB7CCA4F2A}"/>
              </a:ext>
            </a:extLst>
          </p:cNvPr>
          <p:cNvSpPr>
            <a:spLocks noGrp="1"/>
          </p:cNvSpPr>
          <p:nvPr>
            <p:ph type="ctrTitle"/>
          </p:nvPr>
        </p:nvSpPr>
        <p:spPr>
          <a:xfrm>
            <a:off x="0" y="0"/>
            <a:ext cx="12192000" cy="966355"/>
          </a:xfrm>
        </p:spPr>
        <p:txBody>
          <a:bodyPr anchor="t">
            <a:normAutofit/>
          </a:bodyPr>
          <a:lstStyle/>
          <a:p>
            <a:r>
              <a:rPr lang="en-US" dirty="0">
                <a:solidFill>
                  <a:schemeClr val="bg1"/>
                </a:solidFill>
                <a:latin typeface="Verdana" panose="020B0604030504040204" pitchFamily="34" charset="0"/>
                <a:ea typeface="Verdana" panose="020B0604030504040204" pitchFamily="34" charset="0"/>
              </a:rPr>
              <a:t>Chronicles</a:t>
            </a:r>
          </a:p>
        </p:txBody>
      </p:sp>
      <p:sp>
        <p:nvSpPr>
          <p:cNvPr id="3" name="Title 1">
            <a:extLst>
              <a:ext uri="{FF2B5EF4-FFF2-40B4-BE49-F238E27FC236}">
                <a16:creationId xmlns:a16="http://schemas.microsoft.com/office/drawing/2014/main" id="{072BA3D5-FB8C-99B1-6FAB-33406BA70538}"/>
              </a:ext>
            </a:extLst>
          </p:cNvPr>
          <p:cNvSpPr txBox="1">
            <a:spLocks/>
          </p:cNvSpPr>
          <p:nvPr/>
        </p:nvSpPr>
        <p:spPr>
          <a:xfrm>
            <a:off x="270164" y="1274618"/>
            <a:ext cx="11921836" cy="5583382"/>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R="0" algn="l" rtl="0"/>
            <a:r>
              <a:rPr lang="en-US" sz="3200" b="0" i="0" u="none" strike="noStrike" baseline="0" dirty="0">
                <a:solidFill>
                  <a:schemeClr val="accent2"/>
                </a:solidFill>
                <a:latin typeface="Verdana" panose="020B0604030504040204" pitchFamily="34" charset="0"/>
                <a:ea typeface="Verdana" panose="020B0604030504040204" pitchFamily="34" charset="0"/>
              </a:rPr>
              <a:t>Ezekiel 37:22, 24 NLT</a:t>
            </a:r>
          </a:p>
          <a:p>
            <a:pPr marR="0" algn="l" rtl="0"/>
            <a:r>
              <a:rPr lang="en-US" sz="3200" b="0" i="0" u="none" strike="noStrike" baseline="0" dirty="0">
                <a:solidFill>
                  <a:schemeClr val="accent2"/>
                </a:solidFill>
                <a:latin typeface="Verdana" panose="020B0604030504040204" pitchFamily="34" charset="0"/>
                <a:ea typeface="Verdana" panose="020B0604030504040204" pitchFamily="34" charset="0"/>
              </a:rPr>
              <a:t>22</a:t>
            </a:r>
            <a:r>
              <a:rPr lang="en-US" sz="3200" b="0" i="0" u="none" strike="noStrike" baseline="0" dirty="0">
                <a:solidFill>
                  <a:schemeClr val="bg1"/>
                </a:solidFill>
                <a:latin typeface="Verdana" panose="020B0604030504040204" pitchFamily="34" charset="0"/>
                <a:ea typeface="Verdana" panose="020B0604030504040204" pitchFamily="34" charset="0"/>
              </a:rPr>
              <a:t>  I will unify them into one nation on the mountains of Israel. One king will rule them all; no longer will they be divided into two nations or into two kingdoms.</a:t>
            </a:r>
          </a:p>
          <a:p>
            <a:pPr marR="0" algn="l" rtl="0"/>
            <a:r>
              <a:rPr lang="en-US" sz="3200" b="0" i="0" u="none" strike="noStrike" baseline="0" dirty="0">
                <a:solidFill>
                  <a:schemeClr val="accent2"/>
                </a:solidFill>
                <a:latin typeface="Verdana" panose="020B0604030504040204" pitchFamily="34" charset="0"/>
                <a:ea typeface="Verdana" panose="020B0604030504040204" pitchFamily="34" charset="0"/>
              </a:rPr>
              <a:t>24</a:t>
            </a:r>
            <a:r>
              <a:rPr lang="en-US" sz="3200" b="0" i="0" u="none" strike="noStrike" baseline="0" dirty="0">
                <a:solidFill>
                  <a:schemeClr val="bg1"/>
                </a:solidFill>
                <a:latin typeface="Verdana" panose="020B0604030504040204" pitchFamily="34" charset="0"/>
                <a:ea typeface="Verdana" panose="020B0604030504040204" pitchFamily="34" charset="0"/>
              </a:rPr>
              <a:t>  “My servant David will be their king, and they will have only one shepherd. They will obey my regulations and be careful to keep my decrees.</a:t>
            </a:r>
          </a:p>
          <a:p>
            <a:pPr marR="0" algn="l" rtl="0"/>
            <a:endParaRPr lang="en-US" sz="3200" b="0" i="0" u="none" strike="noStrike" baseline="0" dirty="0">
              <a:solidFill>
                <a:schemeClr val="bg1"/>
              </a:solidFill>
              <a:latin typeface="Verdana" panose="020B0604030504040204" pitchFamily="34" charset="0"/>
              <a:ea typeface="Verdana" panose="020B0604030504040204" pitchFamily="34" charset="0"/>
            </a:endParaRPr>
          </a:p>
          <a:p>
            <a:pPr marR="0" algn="l" rtl="0"/>
            <a:r>
              <a:rPr lang="en-US" sz="3200" b="0" i="0" u="none" strike="noStrike" baseline="0" dirty="0">
                <a:solidFill>
                  <a:schemeClr val="accent2"/>
                </a:solidFill>
                <a:latin typeface="Verdana" panose="020B0604030504040204" pitchFamily="34" charset="0"/>
                <a:ea typeface="Verdana" panose="020B0604030504040204" pitchFamily="34" charset="0"/>
              </a:rPr>
              <a:t>Jeremiah 30:9 NLT</a:t>
            </a:r>
          </a:p>
          <a:p>
            <a:pPr marR="0" algn="l" rtl="0"/>
            <a:r>
              <a:rPr lang="en-US" sz="3200" b="0" i="0" u="none" strike="noStrike" baseline="0" dirty="0">
                <a:solidFill>
                  <a:schemeClr val="accent2"/>
                </a:solidFill>
                <a:latin typeface="Verdana" panose="020B0604030504040204" pitchFamily="34" charset="0"/>
                <a:ea typeface="Verdana" panose="020B0604030504040204" pitchFamily="34" charset="0"/>
              </a:rPr>
              <a:t>9</a:t>
            </a:r>
            <a:r>
              <a:rPr lang="en-US" sz="3200" b="0" i="0" u="none" strike="noStrike" baseline="0" dirty="0">
                <a:solidFill>
                  <a:schemeClr val="bg1"/>
                </a:solidFill>
                <a:latin typeface="Verdana" panose="020B0604030504040204" pitchFamily="34" charset="0"/>
                <a:ea typeface="Verdana" panose="020B0604030504040204" pitchFamily="34" charset="0"/>
              </a:rPr>
              <a:t>  For my people will serve the LORD their God and their king descended from David—the king I will raise up for them.</a:t>
            </a:r>
          </a:p>
        </p:txBody>
      </p:sp>
    </p:spTree>
    <p:extLst>
      <p:ext uri="{BB962C8B-B14F-4D97-AF65-F5344CB8AC3E}">
        <p14:creationId xmlns:p14="http://schemas.microsoft.com/office/powerpoint/2010/main" val="1113561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F67648-6749-BE62-C9FF-1B41FDA30D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B494BE-56B5-5ABA-76EA-3592FB32CDC6}"/>
              </a:ext>
            </a:extLst>
          </p:cNvPr>
          <p:cNvSpPr>
            <a:spLocks noGrp="1"/>
          </p:cNvSpPr>
          <p:nvPr>
            <p:ph type="ctrTitle"/>
          </p:nvPr>
        </p:nvSpPr>
        <p:spPr>
          <a:xfrm>
            <a:off x="0" y="0"/>
            <a:ext cx="12192000" cy="966355"/>
          </a:xfrm>
        </p:spPr>
        <p:txBody>
          <a:bodyPr anchor="t">
            <a:normAutofit/>
          </a:bodyPr>
          <a:lstStyle/>
          <a:p>
            <a:r>
              <a:rPr lang="en-US" dirty="0">
                <a:solidFill>
                  <a:schemeClr val="bg1"/>
                </a:solidFill>
                <a:latin typeface="Verdana" panose="020B0604030504040204" pitchFamily="34" charset="0"/>
                <a:ea typeface="Verdana" panose="020B0604030504040204" pitchFamily="34" charset="0"/>
              </a:rPr>
              <a:t>2 Chronicles 1-36</a:t>
            </a:r>
          </a:p>
        </p:txBody>
      </p:sp>
      <p:sp>
        <p:nvSpPr>
          <p:cNvPr id="3" name="Title 1">
            <a:extLst>
              <a:ext uri="{FF2B5EF4-FFF2-40B4-BE49-F238E27FC236}">
                <a16:creationId xmlns:a16="http://schemas.microsoft.com/office/drawing/2014/main" id="{82C631F5-0915-FF85-14BB-6287F24F521A}"/>
              </a:ext>
            </a:extLst>
          </p:cNvPr>
          <p:cNvSpPr txBox="1">
            <a:spLocks/>
          </p:cNvSpPr>
          <p:nvPr/>
        </p:nvSpPr>
        <p:spPr>
          <a:xfrm>
            <a:off x="270164" y="1274618"/>
            <a:ext cx="11921836" cy="5583382"/>
          </a:xfrm>
          <a:prstGeom prst="rect">
            <a:avLst/>
          </a:prstGeom>
        </p:spPr>
        <p:txBody>
          <a:bodyPr vert="horz" lIns="91440" tIns="45720" rIns="91440" bIns="45720" rtlCol="0" anchor="t">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3600" b="0" i="0" dirty="0">
                <a:solidFill>
                  <a:schemeClr val="bg1"/>
                </a:solidFill>
                <a:effectLst/>
                <a:latin typeface="Verdana" panose="020B0604030504040204" pitchFamily="34" charset="0"/>
                <a:ea typeface="Verdana" panose="020B0604030504040204" pitchFamily="34" charset="0"/>
              </a:rPr>
              <a:t>After King David dies, lots of overlap with 1 and 2 Kings.</a:t>
            </a:r>
          </a:p>
          <a:p>
            <a:pPr algn="l">
              <a:lnSpc>
                <a:spcPct val="100000"/>
              </a:lnSpc>
            </a:pPr>
            <a:endParaRPr lang="en-US" sz="3600" dirty="0">
              <a:solidFill>
                <a:schemeClr val="bg1"/>
              </a:solidFill>
              <a:latin typeface="Verdana" panose="020B0604030504040204" pitchFamily="34" charset="0"/>
              <a:ea typeface="Verdana" panose="020B0604030504040204" pitchFamily="34" charset="0"/>
            </a:endParaRPr>
          </a:p>
          <a:p>
            <a:pPr algn="l">
              <a:lnSpc>
                <a:spcPct val="100000"/>
              </a:lnSpc>
            </a:pPr>
            <a:r>
              <a:rPr lang="en-US" sz="3600" b="0" i="0" dirty="0">
                <a:solidFill>
                  <a:schemeClr val="bg1"/>
                </a:solidFill>
                <a:effectLst/>
                <a:latin typeface="Verdana" panose="020B0604030504040204" pitchFamily="34" charset="0"/>
                <a:ea typeface="Verdana" panose="020B0604030504040204" pitchFamily="34" charset="0"/>
              </a:rPr>
              <a:t>Kings of northern Israel are not mentioned. Why? </a:t>
            </a:r>
            <a:r>
              <a:rPr lang="en-US" sz="3600" dirty="0">
                <a:solidFill>
                  <a:schemeClr val="bg1"/>
                </a:solidFill>
                <a:latin typeface="Verdana" panose="020B0604030504040204" pitchFamily="34" charset="0"/>
                <a:ea typeface="Verdana" panose="020B0604030504040204" pitchFamily="34" charset="0"/>
              </a:rPr>
              <a:t>Kings of southern Judah is</a:t>
            </a:r>
            <a:r>
              <a:rPr lang="en-US" sz="3600" b="0" i="0" dirty="0">
                <a:solidFill>
                  <a:schemeClr val="bg1"/>
                </a:solidFill>
                <a:effectLst/>
                <a:latin typeface="Verdana" panose="020B0604030504040204" pitchFamily="34" charset="0"/>
                <a:ea typeface="Verdana" panose="020B0604030504040204" pitchFamily="34" charset="0"/>
              </a:rPr>
              <a:t> emphasized because the future Messiah comes from the tribe of Judah.</a:t>
            </a:r>
          </a:p>
          <a:p>
            <a:pPr algn="l">
              <a:lnSpc>
                <a:spcPct val="100000"/>
              </a:lnSpc>
            </a:pPr>
            <a:endParaRPr lang="en-US" sz="3600" dirty="0">
              <a:solidFill>
                <a:schemeClr val="bg1"/>
              </a:solidFill>
              <a:latin typeface="Verdana" panose="020B0604030504040204" pitchFamily="34" charset="0"/>
              <a:ea typeface="Verdana" panose="020B0604030504040204" pitchFamily="34" charset="0"/>
            </a:endParaRPr>
          </a:p>
          <a:p>
            <a:pPr algn="l">
              <a:lnSpc>
                <a:spcPct val="100000"/>
              </a:lnSpc>
            </a:pPr>
            <a:r>
              <a:rPr lang="en-US" sz="3600" dirty="0">
                <a:solidFill>
                  <a:schemeClr val="bg1"/>
                </a:solidFill>
                <a:latin typeface="Verdana" panose="020B0604030504040204" pitchFamily="34" charset="0"/>
                <a:ea typeface="Verdana" panose="020B0604030504040204" pitchFamily="34" charset="0"/>
              </a:rPr>
              <a:t>Character studies on Good Kings versus Bad Kings.</a:t>
            </a:r>
          </a:p>
          <a:p>
            <a:pPr algn="l">
              <a:lnSpc>
                <a:spcPct val="100000"/>
              </a:lnSpc>
            </a:pPr>
            <a:endParaRPr lang="en-US" sz="3600" dirty="0">
              <a:solidFill>
                <a:schemeClr val="bg1"/>
              </a:solidFill>
              <a:latin typeface="Verdana" panose="020B0604030504040204" pitchFamily="34" charset="0"/>
              <a:ea typeface="Verdana" panose="020B0604030504040204" pitchFamily="34" charset="0"/>
            </a:endParaRPr>
          </a:p>
          <a:p>
            <a:pPr algn="l">
              <a:lnSpc>
                <a:spcPct val="100000"/>
              </a:lnSpc>
            </a:pPr>
            <a:r>
              <a:rPr lang="en-US" sz="3600" dirty="0">
                <a:solidFill>
                  <a:schemeClr val="bg1"/>
                </a:solidFill>
                <a:latin typeface="Verdana" panose="020B0604030504040204" pitchFamily="34" charset="0"/>
                <a:ea typeface="Verdana" panose="020B0604030504040204" pitchFamily="34" charset="0"/>
              </a:rPr>
              <a:t>Chronicles ends with a Proclamation from King Cyrus</a:t>
            </a:r>
          </a:p>
        </p:txBody>
      </p:sp>
    </p:spTree>
    <p:extLst>
      <p:ext uri="{BB962C8B-B14F-4D97-AF65-F5344CB8AC3E}">
        <p14:creationId xmlns:p14="http://schemas.microsoft.com/office/powerpoint/2010/main" val="1314016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E5EAF2-F663-04BD-425B-BA27D11581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BAEC51-5E0B-D531-7246-ADF697929D69}"/>
              </a:ext>
            </a:extLst>
          </p:cNvPr>
          <p:cNvSpPr>
            <a:spLocks noGrp="1"/>
          </p:cNvSpPr>
          <p:nvPr>
            <p:ph type="ctrTitle"/>
          </p:nvPr>
        </p:nvSpPr>
        <p:spPr>
          <a:xfrm>
            <a:off x="0" y="1766173"/>
            <a:ext cx="12192000" cy="2387600"/>
          </a:xfrm>
        </p:spPr>
        <p:txBody>
          <a:bodyPr anchor="t">
            <a:normAutofit/>
          </a:bodyPr>
          <a:lstStyle/>
          <a:p>
            <a:r>
              <a:rPr lang="en-US" sz="4800" dirty="0">
                <a:solidFill>
                  <a:schemeClr val="bg1"/>
                </a:solidFill>
                <a:latin typeface="Verdana" panose="020B0604030504040204" pitchFamily="34" charset="0"/>
                <a:ea typeface="Verdana" panose="020B0604030504040204" pitchFamily="34" charset="0"/>
              </a:rPr>
              <a:t>Tanakh = The entire Hebrew Bible</a:t>
            </a:r>
          </a:p>
        </p:txBody>
      </p:sp>
    </p:spTree>
    <p:extLst>
      <p:ext uri="{BB962C8B-B14F-4D97-AF65-F5344CB8AC3E}">
        <p14:creationId xmlns:p14="http://schemas.microsoft.com/office/powerpoint/2010/main" val="1351403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15BC3-214D-D70D-A0FB-9C50FB4743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23B8E0-8C94-6DB5-77D8-368EA9CB22C8}"/>
              </a:ext>
            </a:extLst>
          </p:cNvPr>
          <p:cNvSpPr>
            <a:spLocks noGrp="1"/>
          </p:cNvSpPr>
          <p:nvPr>
            <p:ph type="title"/>
          </p:nvPr>
        </p:nvSpPr>
        <p:spPr>
          <a:xfrm>
            <a:off x="0" y="2"/>
            <a:ext cx="12192000" cy="862444"/>
          </a:xfrm>
        </p:spPr>
        <p:txBody>
          <a:bodyPr/>
          <a:lstStyle/>
          <a:p>
            <a:pPr algn="ctr"/>
            <a:r>
              <a:rPr lang="en-US" dirty="0">
                <a:solidFill>
                  <a:schemeClr val="bg1"/>
                </a:solidFill>
                <a:latin typeface="Verdana" panose="020B0604030504040204" pitchFamily="34" charset="0"/>
                <a:ea typeface="Verdana" panose="020B0604030504040204" pitchFamily="34" charset="0"/>
              </a:rPr>
              <a:t>The Proclamation of King Cyrus of Persia</a:t>
            </a:r>
          </a:p>
        </p:txBody>
      </p:sp>
      <p:sp>
        <p:nvSpPr>
          <p:cNvPr id="3" name="Content Placeholder 2">
            <a:extLst>
              <a:ext uri="{FF2B5EF4-FFF2-40B4-BE49-F238E27FC236}">
                <a16:creationId xmlns:a16="http://schemas.microsoft.com/office/drawing/2014/main" id="{1B83D487-DEEE-E0D8-D9ED-992FCB77FADC}"/>
              </a:ext>
            </a:extLst>
          </p:cNvPr>
          <p:cNvSpPr>
            <a:spLocks noGrp="1"/>
          </p:cNvSpPr>
          <p:nvPr>
            <p:ph idx="1"/>
          </p:nvPr>
        </p:nvSpPr>
        <p:spPr>
          <a:xfrm>
            <a:off x="304800" y="945573"/>
            <a:ext cx="11887200" cy="5912426"/>
          </a:xfrm>
        </p:spPr>
        <p:txBody>
          <a:bodyPr>
            <a:normAutofit/>
          </a:bodyPr>
          <a:lstStyle/>
          <a:p>
            <a:pPr marL="0" marR="0" indent="0" algn="l" rtl="0">
              <a:lnSpc>
                <a:spcPct val="100000"/>
              </a:lnSpc>
              <a:spcBef>
                <a:spcPts val="0"/>
              </a:spcBef>
              <a:buNone/>
            </a:pPr>
            <a:r>
              <a:rPr lang="en-US" sz="3200" b="0" i="0" u="none" strike="noStrike" baseline="0" dirty="0">
                <a:solidFill>
                  <a:schemeClr val="accent2"/>
                </a:solidFill>
                <a:latin typeface="Verdana" panose="020B0604030504040204" pitchFamily="34" charset="0"/>
                <a:ea typeface="Verdana" panose="020B0604030504040204" pitchFamily="34" charset="0"/>
              </a:rPr>
              <a:t>2 Chronicles 36:22-23 NLT</a:t>
            </a:r>
          </a:p>
          <a:p>
            <a:pPr marL="0" marR="0" indent="0" algn="l" rtl="0">
              <a:lnSpc>
                <a:spcPct val="100000"/>
              </a:lnSpc>
              <a:spcBef>
                <a:spcPts val="0"/>
              </a:spcBef>
              <a:buNone/>
            </a:pPr>
            <a:r>
              <a:rPr lang="en-US" sz="3200" b="0" i="0" u="none" strike="noStrike" baseline="0" dirty="0">
                <a:solidFill>
                  <a:schemeClr val="accent2"/>
                </a:solidFill>
                <a:latin typeface="Verdana" panose="020B0604030504040204" pitchFamily="34" charset="0"/>
                <a:ea typeface="Verdana" panose="020B0604030504040204" pitchFamily="34" charset="0"/>
              </a:rPr>
              <a:t>22</a:t>
            </a:r>
            <a:r>
              <a:rPr lang="en-US" sz="3200" b="0" i="0" u="none" strike="noStrike" baseline="0" dirty="0">
                <a:solidFill>
                  <a:schemeClr val="bg1"/>
                </a:solidFill>
                <a:latin typeface="Verdana" panose="020B0604030504040204" pitchFamily="34" charset="0"/>
                <a:ea typeface="Verdana" panose="020B0604030504040204" pitchFamily="34" charset="0"/>
              </a:rPr>
              <a:t>  In the first year of King Cyrus of Persia, the LORD fulfilled the prophecy he had given through Jeremiah. He stirred the heart of Cyrus to put this proclamation in writing and to send it throughout his kingdom:</a:t>
            </a:r>
          </a:p>
          <a:p>
            <a:pPr marL="0" marR="0" indent="0" algn="l" rtl="0">
              <a:lnSpc>
                <a:spcPct val="100000"/>
              </a:lnSpc>
              <a:spcBef>
                <a:spcPts val="0"/>
              </a:spcBef>
              <a:buNone/>
            </a:pPr>
            <a:r>
              <a:rPr lang="en-US" sz="3200" b="0" i="0" u="none" strike="noStrike" baseline="0" dirty="0">
                <a:solidFill>
                  <a:schemeClr val="accent2"/>
                </a:solidFill>
                <a:latin typeface="Verdana" panose="020B0604030504040204" pitchFamily="34" charset="0"/>
                <a:ea typeface="Verdana" panose="020B0604030504040204" pitchFamily="34" charset="0"/>
              </a:rPr>
              <a:t>23</a:t>
            </a:r>
            <a:r>
              <a:rPr lang="en-US" sz="3200" b="0" i="0" u="none" strike="noStrike" baseline="0" dirty="0">
                <a:solidFill>
                  <a:schemeClr val="bg1"/>
                </a:solidFill>
                <a:latin typeface="Verdana" panose="020B0604030504040204" pitchFamily="34" charset="0"/>
                <a:ea typeface="Verdana" panose="020B0604030504040204" pitchFamily="34" charset="0"/>
              </a:rPr>
              <a:t>  “This is what King Cyrus of Persia says: “The LORD, the God of heaven, has given me all the kingdoms of the earth. He has appointed me to build him a Temple at Jerusalem, which is in Judah. Any of you who are his people may go there for this task. And may the LORD your God be with you!”</a:t>
            </a:r>
          </a:p>
        </p:txBody>
      </p:sp>
    </p:spTree>
    <p:extLst>
      <p:ext uri="{BB962C8B-B14F-4D97-AF65-F5344CB8AC3E}">
        <p14:creationId xmlns:p14="http://schemas.microsoft.com/office/powerpoint/2010/main" val="3802235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650478-B3BD-C327-3ED5-45E55B6C90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8840DB-3294-33D0-BCB1-8B84B460EFC1}"/>
              </a:ext>
            </a:extLst>
          </p:cNvPr>
          <p:cNvSpPr>
            <a:spLocks noGrp="1"/>
          </p:cNvSpPr>
          <p:nvPr>
            <p:ph type="title"/>
          </p:nvPr>
        </p:nvSpPr>
        <p:spPr>
          <a:xfrm>
            <a:off x="0" y="2"/>
            <a:ext cx="12192000" cy="862444"/>
          </a:xfrm>
        </p:spPr>
        <p:txBody>
          <a:bodyPr/>
          <a:lstStyle/>
          <a:p>
            <a:pPr algn="ctr"/>
            <a:r>
              <a:rPr lang="en-US" dirty="0">
                <a:solidFill>
                  <a:schemeClr val="bg1"/>
                </a:solidFill>
                <a:latin typeface="Verdana" panose="020B0604030504040204" pitchFamily="34" charset="0"/>
                <a:ea typeface="Verdana" panose="020B0604030504040204" pitchFamily="34" charset="0"/>
              </a:rPr>
              <a:t>The Great Commission</a:t>
            </a:r>
          </a:p>
        </p:txBody>
      </p:sp>
      <p:sp>
        <p:nvSpPr>
          <p:cNvPr id="3" name="Content Placeholder 2">
            <a:extLst>
              <a:ext uri="{FF2B5EF4-FFF2-40B4-BE49-F238E27FC236}">
                <a16:creationId xmlns:a16="http://schemas.microsoft.com/office/drawing/2014/main" id="{0C1D074D-44B6-0FB2-FD56-C0DF5B38797B}"/>
              </a:ext>
            </a:extLst>
          </p:cNvPr>
          <p:cNvSpPr>
            <a:spLocks noGrp="1"/>
          </p:cNvSpPr>
          <p:nvPr>
            <p:ph idx="1"/>
          </p:nvPr>
        </p:nvSpPr>
        <p:spPr>
          <a:xfrm>
            <a:off x="304800" y="945573"/>
            <a:ext cx="11887200" cy="5912426"/>
          </a:xfrm>
        </p:spPr>
        <p:txBody>
          <a:bodyPr>
            <a:normAutofit/>
          </a:bodyPr>
          <a:lstStyle/>
          <a:p>
            <a:pPr marL="0" marR="0" indent="0" algn="l" rtl="0">
              <a:lnSpc>
                <a:spcPct val="100000"/>
              </a:lnSpc>
              <a:spcBef>
                <a:spcPts val="0"/>
              </a:spcBef>
              <a:buNone/>
            </a:pPr>
            <a:r>
              <a:rPr lang="en-US" sz="3200" b="0" i="0" u="none" strike="noStrike" baseline="0" dirty="0">
                <a:solidFill>
                  <a:schemeClr val="accent2"/>
                </a:solidFill>
                <a:latin typeface="Verdana" panose="020B0604030504040204" pitchFamily="34" charset="0"/>
                <a:ea typeface="Verdana" panose="020B0604030504040204" pitchFamily="34" charset="0"/>
              </a:rPr>
              <a:t>Matthew 28:18-20 NLT</a:t>
            </a:r>
          </a:p>
          <a:p>
            <a:pPr marL="0" marR="0" indent="0" algn="l" rtl="0">
              <a:lnSpc>
                <a:spcPct val="100000"/>
              </a:lnSpc>
              <a:spcBef>
                <a:spcPts val="0"/>
              </a:spcBef>
              <a:buNone/>
            </a:pPr>
            <a:r>
              <a:rPr lang="en-US" sz="3200" b="0" i="0" u="none" strike="noStrike" baseline="0" dirty="0">
                <a:solidFill>
                  <a:schemeClr val="accent2"/>
                </a:solidFill>
                <a:latin typeface="Verdana" panose="020B0604030504040204" pitchFamily="34" charset="0"/>
                <a:ea typeface="Verdana" panose="020B0604030504040204" pitchFamily="34" charset="0"/>
              </a:rPr>
              <a:t>18</a:t>
            </a:r>
            <a:r>
              <a:rPr lang="en-US" sz="3200" b="0" i="0" u="none" strike="noStrike" baseline="0" dirty="0">
                <a:solidFill>
                  <a:schemeClr val="bg1"/>
                </a:solidFill>
                <a:latin typeface="Verdana" panose="020B0604030504040204" pitchFamily="34" charset="0"/>
                <a:ea typeface="Verdana" panose="020B0604030504040204" pitchFamily="34" charset="0"/>
              </a:rPr>
              <a:t>  Jesus came and told his disciples, “I have been given all authority in heaven and on earth.</a:t>
            </a:r>
          </a:p>
          <a:p>
            <a:pPr marL="0" marR="0" indent="0" algn="l" rtl="0">
              <a:lnSpc>
                <a:spcPct val="100000"/>
              </a:lnSpc>
              <a:spcBef>
                <a:spcPts val="0"/>
              </a:spcBef>
              <a:buNone/>
            </a:pPr>
            <a:r>
              <a:rPr lang="en-US" sz="3200" b="0" i="0" u="none" strike="noStrike" baseline="0" dirty="0">
                <a:solidFill>
                  <a:schemeClr val="accent2"/>
                </a:solidFill>
                <a:latin typeface="Verdana" panose="020B0604030504040204" pitchFamily="34" charset="0"/>
                <a:ea typeface="Verdana" panose="020B0604030504040204" pitchFamily="34" charset="0"/>
              </a:rPr>
              <a:t>19</a:t>
            </a:r>
            <a:r>
              <a:rPr lang="en-US" sz="3200" b="0" i="0" u="none" strike="noStrike" baseline="0" dirty="0">
                <a:solidFill>
                  <a:schemeClr val="bg1"/>
                </a:solidFill>
                <a:latin typeface="Verdana" panose="020B0604030504040204" pitchFamily="34" charset="0"/>
                <a:ea typeface="Verdana" panose="020B0604030504040204" pitchFamily="34" charset="0"/>
              </a:rPr>
              <a:t>  Therefore, go and make disciples of all the nations, baptizing them in the name of the Father and the Son and the Holy Spirit.</a:t>
            </a:r>
          </a:p>
          <a:p>
            <a:pPr marL="0" marR="0" indent="0" algn="l" rtl="0">
              <a:lnSpc>
                <a:spcPct val="100000"/>
              </a:lnSpc>
              <a:spcBef>
                <a:spcPts val="0"/>
              </a:spcBef>
              <a:buNone/>
            </a:pPr>
            <a:r>
              <a:rPr lang="en-US" sz="3200" b="0" i="0" u="none" strike="noStrike" baseline="0" dirty="0">
                <a:solidFill>
                  <a:schemeClr val="accent2"/>
                </a:solidFill>
                <a:latin typeface="Verdana" panose="020B0604030504040204" pitchFamily="34" charset="0"/>
                <a:ea typeface="Verdana" panose="020B0604030504040204" pitchFamily="34" charset="0"/>
              </a:rPr>
              <a:t>20</a:t>
            </a:r>
            <a:r>
              <a:rPr lang="en-US" sz="3200" b="0" i="0" u="none" strike="noStrike" baseline="0" dirty="0">
                <a:solidFill>
                  <a:schemeClr val="bg1"/>
                </a:solidFill>
                <a:latin typeface="Verdana" panose="020B0604030504040204" pitchFamily="34" charset="0"/>
                <a:ea typeface="Verdana" panose="020B0604030504040204" pitchFamily="34" charset="0"/>
              </a:rPr>
              <a:t>  Teach these new disciples to obey all the commands I have given you. And be sure of this: I am with you always, even to the end of the age.”</a:t>
            </a:r>
          </a:p>
        </p:txBody>
      </p:sp>
    </p:spTree>
    <p:extLst>
      <p:ext uri="{BB962C8B-B14F-4D97-AF65-F5344CB8AC3E}">
        <p14:creationId xmlns:p14="http://schemas.microsoft.com/office/powerpoint/2010/main" val="3788943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67F92F-EDFA-4102-33D4-CE42434B98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86BC4B-2A19-552F-57EC-C53CAD3816EF}"/>
              </a:ext>
            </a:extLst>
          </p:cNvPr>
          <p:cNvSpPr>
            <a:spLocks noGrp="1"/>
          </p:cNvSpPr>
          <p:nvPr>
            <p:ph type="ctrTitle"/>
          </p:nvPr>
        </p:nvSpPr>
        <p:spPr>
          <a:xfrm>
            <a:off x="0" y="195943"/>
            <a:ext cx="12191999" cy="1222310"/>
          </a:xfrm>
        </p:spPr>
        <p:txBody>
          <a:bodyPr anchor="t">
            <a:normAutofit/>
          </a:bodyPr>
          <a:lstStyle/>
          <a:p>
            <a:r>
              <a:rPr lang="en-US" dirty="0">
                <a:solidFill>
                  <a:schemeClr val="accent2"/>
                </a:solidFill>
                <a:latin typeface="Verdana" panose="020B0604030504040204" pitchFamily="34" charset="0"/>
                <a:ea typeface="Verdana" panose="020B0604030504040204" pitchFamily="34" charset="0"/>
              </a:rPr>
              <a:t>T</a:t>
            </a:r>
            <a:r>
              <a:rPr lang="en-US" dirty="0">
                <a:solidFill>
                  <a:schemeClr val="bg1"/>
                </a:solidFill>
                <a:latin typeface="Verdana" panose="020B0604030504040204" pitchFamily="34" charset="0"/>
                <a:ea typeface="Verdana" panose="020B0604030504040204" pitchFamily="34" charset="0"/>
              </a:rPr>
              <a:t>A</a:t>
            </a:r>
            <a:r>
              <a:rPr lang="en-US" dirty="0">
                <a:solidFill>
                  <a:schemeClr val="accent2"/>
                </a:solidFill>
                <a:latin typeface="Verdana" panose="020B0604030504040204" pitchFamily="34" charset="0"/>
                <a:ea typeface="Verdana" panose="020B0604030504040204" pitchFamily="34" charset="0"/>
              </a:rPr>
              <a:t>N</a:t>
            </a:r>
            <a:r>
              <a:rPr lang="en-US" dirty="0">
                <a:solidFill>
                  <a:schemeClr val="bg1"/>
                </a:solidFill>
                <a:latin typeface="Verdana" panose="020B0604030504040204" pitchFamily="34" charset="0"/>
                <a:ea typeface="Verdana" panose="020B0604030504040204" pitchFamily="34" charset="0"/>
              </a:rPr>
              <a:t>A</a:t>
            </a:r>
            <a:r>
              <a:rPr lang="en-US" dirty="0">
                <a:solidFill>
                  <a:schemeClr val="accent2"/>
                </a:solidFill>
                <a:latin typeface="Verdana" panose="020B0604030504040204" pitchFamily="34" charset="0"/>
                <a:ea typeface="Verdana" panose="020B0604030504040204" pitchFamily="34" charset="0"/>
              </a:rPr>
              <a:t>K</a:t>
            </a:r>
            <a:r>
              <a:rPr lang="en-US" dirty="0">
                <a:solidFill>
                  <a:schemeClr val="bg1"/>
                </a:solidFill>
                <a:latin typeface="Verdana" panose="020B0604030504040204" pitchFamily="34" charset="0"/>
                <a:ea typeface="Verdana" panose="020B0604030504040204" pitchFamily="34" charset="0"/>
              </a:rPr>
              <a:t>H</a:t>
            </a:r>
          </a:p>
        </p:txBody>
      </p:sp>
      <p:sp>
        <p:nvSpPr>
          <p:cNvPr id="3" name="Title 1">
            <a:extLst>
              <a:ext uri="{FF2B5EF4-FFF2-40B4-BE49-F238E27FC236}">
                <a16:creationId xmlns:a16="http://schemas.microsoft.com/office/drawing/2014/main" id="{B6AFD05C-3A46-3B47-654D-A5A676869349}"/>
              </a:ext>
            </a:extLst>
          </p:cNvPr>
          <p:cNvSpPr txBox="1">
            <a:spLocks/>
          </p:cNvSpPr>
          <p:nvPr/>
        </p:nvSpPr>
        <p:spPr>
          <a:xfrm>
            <a:off x="2149150" y="1452052"/>
            <a:ext cx="10120605" cy="238760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5400" dirty="0">
                <a:solidFill>
                  <a:schemeClr val="accent2"/>
                </a:solidFill>
                <a:latin typeface="Verdana" panose="020B0604030504040204" pitchFamily="34" charset="0"/>
                <a:ea typeface="Verdana" panose="020B0604030504040204" pitchFamily="34" charset="0"/>
              </a:rPr>
              <a:t>T</a:t>
            </a:r>
            <a:r>
              <a:rPr lang="en-US" sz="5400" dirty="0">
                <a:solidFill>
                  <a:schemeClr val="bg1"/>
                </a:solidFill>
                <a:latin typeface="Verdana" panose="020B0604030504040204" pitchFamily="34" charset="0"/>
                <a:ea typeface="Verdana" panose="020B0604030504040204" pitchFamily="34" charset="0"/>
              </a:rPr>
              <a:t> = Torah (Law)</a:t>
            </a:r>
            <a:br>
              <a:rPr lang="en-US" sz="5400" dirty="0">
                <a:solidFill>
                  <a:schemeClr val="bg1"/>
                </a:solidFill>
                <a:latin typeface="Verdana" panose="020B0604030504040204" pitchFamily="34" charset="0"/>
                <a:ea typeface="Verdana" panose="020B0604030504040204" pitchFamily="34" charset="0"/>
              </a:rPr>
            </a:br>
            <a:r>
              <a:rPr lang="en-US" sz="5400" dirty="0">
                <a:solidFill>
                  <a:schemeClr val="accent2"/>
                </a:solidFill>
                <a:latin typeface="Verdana" panose="020B0604030504040204" pitchFamily="34" charset="0"/>
                <a:ea typeface="Verdana" panose="020B0604030504040204" pitchFamily="34" charset="0"/>
              </a:rPr>
              <a:t>N</a:t>
            </a:r>
            <a:r>
              <a:rPr lang="en-US" sz="5400" dirty="0">
                <a:solidFill>
                  <a:schemeClr val="bg1"/>
                </a:solidFill>
                <a:latin typeface="Verdana" panose="020B0604030504040204" pitchFamily="34" charset="0"/>
                <a:ea typeface="Verdana" panose="020B0604030504040204" pitchFamily="34" charset="0"/>
              </a:rPr>
              <a:t> = Nevi’im (Prophets)</a:t>
            </a:r>
            <a:br>
              <a:rPr lang="en-US" sz="5400" dirty="0">
                <a:solidFill>
                  <a:schemeClr val="bg1"/>
                </a:solidFill>
                <a:latin typeface="Verdana" panose="020B0604030504040204" pitchFamily="34" charset="0"/>
                <a:ea typeface="Verdana" panose="020B0604030504040204" pitchFamily="34" charset="0"/>
              </a:rPr>
            </a:br>
            <a:r>
              <a:rPr lang="en-US" sz="5400" dirty="0">
                <a:solidFill>
                  <a:schemeClr val="accent2"/>
                </a:solidFill>
                <a:latin typeface="Verdana" panose="020B0604030504040204" pitchFamily="34" charset="0"/>
                <a:ea typeface="Verdana" panose="020B0604030504040204" pitchFamily="34" charset="0"/>
              </a:rPr>
              <a:t>K</a:t>
            </a:r>
            <a:r>
              <a:rPr lang="en-US" sz="5400" dirty="0">
                <a:solidFill>
                  <a:schemeClr val="bg1"/>
                </a:solidFill>
                <a:latin typeface="Verdana" panose="020B0604030504040204" pitchFamily="34" charset="0"/>
                <a:ea typeface="Verdana" panose="020B0604030504040204" pitchFamily="34" charset="0"/>
              </a:rPr>
              <a:t> = Ketuvim (Writings)</a:t>
            </a:r>
          </a:p>
        </p:txBody>
      </p:sp>
      <p:sp>
        <p:nvSpPr>
          <p:cNvPr id="4" name="Title 1">
            <a:extLst>
              <a:ext uri="{FF2B5EF4-FFF2-40B4-BE49-F238E27FC236}">
                <a16:creationId xmlns:a16="http://schemas.microsoft.com/office/drawing/2014/main" id="{59AFA360-7EC2-FAFA-3E28-04F4ACD18EBA}"/>
              </a:ext>
            </a:extLst>
          </p:cNvPr>
          <p:cNvSpPr txBox="1">
            <a:spLocks/>
          </p:cNvSpPr>
          <p:nvPr/>
        </p:nvSpPr>
        <p:spPr>
          <a:xfrm>
            <a:off x="77756" y="4337180"/>
            <a:ext cx="12191999" cy="3435220"/>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dirty="0">
                <a:solidFill>
                  <a:schemeClr val="bg1"/>
                </a:solidFill>
                <a:latin typeface="Verdana" panose="020B0604030504040204" pitchFamily="34" charset="0"/>
                <a:ea typeface="Verdana" panose="020B0604030504040204" pitchFamily="34" charset="0"/>
              </a:rPr>
              <a:t>Abbreviation of 3 Parts of the Bible</a:t>
            </a:r>
          </a:p>
        </p:txBody>
      </p:sp>
    </p:spTree>
    <p:extLst>
      <p:ext uri="{BB962C8B-B14F-4D97-AF65-F5344CB8AC3E}">
        <p14:creationId xmlns:p14="http://schemas.microsoft.com/office/powerpoint/2010/main" val="3501018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76945E-D01F-38C3-A587-13F0DC4090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3C6A36-7D67-DBF0-6A20-E8F6D061032F}"/>
              </a:ext>
            </a:extLst>
          </p:cNvPr>
          <p:cNvSpPr>
            <a:spLocks noGrp="1"/>
          </p:cNvSpPr>
          <p:nvPr>
            <p:ph type="ctrTitle"/>
          </p:nvPr>
        </p:nvSpPr>
        <p:spPr>
          <a:xfrm>
            <a:off x="0" y="0"/>
            <a:ext cx="12192000" cy="966355"/>
          </a:xfrm>
        </p:spPr>
        <p:txBody>
          <a:bodyPr anchor="t">
            <a:normAutofit/>
          </a:bodyPr>
          <a:lstStyle/>
          <a:p>
            <a:r>
              <a:rPr lang="en-US" dirty="0">
                <a:solidFill>
                  <a:schemeClr val="bg1"/>
                </a:solidFill>
                <a:latin typeface="Verdana" panose="020B0604030504040204" pitchFamily="34" charset="0"/>
                <a:ea typeface="Verdana" panose="020B0604030504040204" pitchFamily="34" charset="0"/>
              </a:rPr>
              <a:t>Torah (Law)</a:t>
            </a:r>
          </a:p>
        </p:txBody>
      </p:sp>
      <p:sp>
        <p:nvSpPr>
          <p:cNvPr id="3" name="Title 1">
            <a:extLst>
              <a:ext uri="{FF2B5EF4-FFF2-40B4-BE49-F238E27FC236}">
                <a16:creationId xmlns:a16="http://schemas.microsoft.com/office/drawing/2014/main" id="{0409A780-715A-6732-92F9-F47E28DC1367}"/>
              </a:ext>
            </a:extLst>
          </p:cNvPr>
          <p:cNvSpPr txBox="1">
            <a:spLocks/>
          </p:cNvSpPr>
          <p:nvPr/>
        </p:nvSpPr>
        <p:spPr>
          <a:xfrm>
            <a:off x="270164" y="1274618"/>
            <a:ext cx="11921836" cy="5583382"/>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3600" dirty="0">
                <a:solidFill>
                  <a:schemeClr val="accent2"/>
                </a:solidFill>
                <a:latin typeface="Verdana" panose="020B0604030504040204" pitchFamily="34" charset="0"/>
                <a:ea typeface="Verdana" panose="020B0604030504040204" pitchFamily="34" charset="0"/>
              </a:rPr>
              <a:t>Law</a:t>
            </a:r>
            <a:r>
              <a:rPr lang="en-US" sz="3600" dirty="0">
                <a:solidFill>
                  <a:schemeClr val="bg1"/>
                </a:solidFill>
                <a:latin typeface="Verdana" panose="020B0604030504040204" pitchFamily="34" charset="0"/>
                <a:ea typeface="Verdana" panose="020B0604030504040204" pitchFamily="34" charset="0"/>
              </a:rPr>
              <a:t> = Legislation, Speed Limit, Property Laws, Contract Laws, Finance Laws, Tax Laws, etc.</a:t>
            </a:r>
          </a:p>
          <a:p>
            <a:pPr algn="l">
              <a:lnSpc>
                <a:spcPct val="100000"/>
              </a:lnSpc>
            </a:pPr>
            <a:endParaRPr lang="en-US" sz="3600" dirty="0">
              <a:solidFill>
                <a:schemeClr val="bg1"/>
              </a:solidFill>
              <a:latin typeface="Verdana" panose="020B0604030504040204" pitchFamily="34" charset="0"/>
              <a:ea typeface="Verdana" panose="020B0604030504040204" pitchFamily="34" charset="0"/>
            </a:endParaRPr>
          </a:p>
          <a:p>
            <a:pPr algn="l">
              <a:lnSpc>
                <a:spcPct val="100000"/>
              </a:lnSpc>
            </a:pPr>
            <a:r>
              <a:rPr lang="en-US" sz="3600" dirty="0">
                <a:solidFill>
                  <a:schemeClr val="accent2"/>
                </a:solidFill>
                <a:latin typeface="Verdana" panose="020B0604030504040204" pitchFamily="34" charset="0"/>
                <a:ea typeface="Verdana" panose="020B0604030504040204" pitchFamily="34" charset="0"/>
              </a:rPr>
              <a:t>Torah (Law)</a:t>
            </a:r>
            <a:r>
              <a:rPr lang="en-US" sz="3600" dirty="0">
                <a:solidFill>
                  <a:schemeClr val="bg1"/>
                </a:solidFill>
                <a:latin typeface="Verdana" panose="020B0604030504040204" pitchFamily="34" charset="0"/>
                <a:ea typeface="Verdana" panose="020B0604030504040204" pitchFamily="34" charset="0"/>
              </a:rPr>
              <a:t> = God-given rules, commandments, also includes stories, formal guidelines for living, God’s plan for humanity.</a:t>
            </a:r>
          </a:p>
        </p:txBody>
      </p:sp>
    </p:spTree>
    <p:extLst>
      <p:ext uri="{BB962C8B-B14F-4D97-AF65-F5344CB8AC3E}">
        <p14:creationId xmlns:p14="http://schemas.microsoft.com/office/powerpoint/2010/main" val="1607748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20398-BACF-4407-D8CD-ED6BB6FF2F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51BA7-C5CB-A423-BD4A-D012FCE4C026}"/>
              </a:ext>
            </a:extLst>
          </p:cNvPr>
          <p:cNvSpPr>
            <a:spLocks noGrp="1"/>
          </p:cNvSpPr>
          <p:nvPr>
            <p:ph type="ctrTitle"/>
          </p:nvPr>
        </p:nvSpPr>
        <p:spPr>
          <a:xfrm>
            <a:off x="0" y="0"/>
            <a:ext cx="12192000" cy="966355"/>
          </a:xfrm>
        </p:spPr>
        <p:txBody>
          <a:bodyPr anchor="t">
            <a:normAutofit/>
          </a:bodyPr>
          <a:lstStyle/>
          <a:p>
            <a:r>
              <a:rPr lang="en-US" dirty="0">
                <a:solidFill>
                  <a:schemeClr val="bg1"/>
                </a:solidFill>
                <a:latin typeface="Verdana" panose="020B0604030504040204" pitchFamily="34" charset="0"/>
                <a:ea typeface="Verdana" panose="020B0604030504040204" pitchFamily="34" charset="0"/>
              </a:rPr>
              <a:t>Torah (Law)</a:t>
            </a:r>
          </a:p>
        </p:txBody>
      </p:sp>
      <p:sp>
        <p:nvSpPr>
          <p:cNvPr id="3" name="Title 1">
            <a:extLst>
              <a:ext uri="{FF2B5EF4-FFF2-40B4-BE49-F238E27FC236}">
                <a16:creationId xmlns:a16="http://schemas.microsoft.com/office/drawing/2014/main" id="{AC76243E-0945-1375-680A-8D4C9D1DF068}"/>
              </a:ext>
            </a:extLst>
          </p:cNvPr>
          <p:cNvSpPr txBox="1">
            <a:spLocks/>
          </p:cNvSpPr>
          <p:nvPr/>
        </p:nvSpPr>
        <p:spPr>
          <a:xfrm>
            <a:off x="270164" y="1274618"/>
            <a:ext cx="11921836" cy="5583382"/>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3200" dirty="0">
                <a:solidFill>
                  <a:schemeClr val="accent2"/>
                </a:solidFill>
                <a:latin typeface="Verdana" panose="020B0604030504040204" pitchFamily="34" charset="0"/>
                <a:ea typeface="Verdana" panose="020B0604030504040204" pitchFamily="34" charset="0"/>
              </a:rPr>
              <a:t>Law</a:t>
            </a:r>
            <a:r>
              <a:rPr lang="en-US" sz="3200" dirty="0">
                <a:solidFill>
                  <a:schemeClr val="bg1"/>
                </a:solidFill>
                <a:latin typeface="Verdana" panose="020B0604030504040204" pitchFamily="34" charset="0"/>
                <a:ea typeface="Verdana" panose="020B0604030504040204" pitchFamily="34" charset="0"/>
              </a:rPr>
              <a:t> = Legislation, Speed Limit, Property Laws, Contract Laws, Finance Laws, Tax Laws, etc.</a:t>
            </a:r>
          </a:p>
          <a:p>
            <a:pPr algn="l">
              <a:lnSpc>
                <a:spcPct val="100000"/>
              </a:lnSpc>
            </a:pPr>
            <a:endParaRPr lang="en-US" sz="3200" dirty="0">
              <a:solidFill>
                <a:schemeClr val="bg1"/>
              </a:solidFill>
              <a:latin typeface="Verdana" panose="020B0604030504040204" pitchFamily="34" charset="0"/>
              <a:ea typeface="Verdana" panose="020B0604030504040204" pitchFamily="34" charset="0"/>
            </a:endParaRPr>
          </a:p>
          <a:p>
            <a:pPr algn="l">
              <a:lnSpc>
                <a:spcPct val="100000"/>
              </a:lnSpc>
            </a:pPr>
            <a:r>
              <a:rPr lang="en-US" sz="3200" dirty="0">
                <a:solidFill>
                  <a:schemeClr val="accent2"/>
                </a:solidFill>
                <a:latin typeface="Verdana" panose="020B0604030504040204" pitchFamily="34" charset="0"/>
                <a:ea typeface="Verdana" panose="020B0604030504040204" pitchFamily="34" charset="0"/>
              </a:rPr>
              <a:t>Torah (Law)</a:t>
            </a:r>
            <a:r>
              <a:rPr lang="en-US" sz="3200" dirty="0">
                <a:solidFill>
                  <a:schemeClr val="bg1"/>
                </a:solidFill>
                <a:latin typeface="Verdana" panose="020B0604030504040204" pitchFamily="34" charset="0"/>
                <a:ea typeface="Verdana" panose="020B0604030504040204" pitchFamily="34" charset="0"/>
              </a:rPr>
              <a:t> = God-given rules, commandments, also includes stories, formal guidelines for living, God’s plan for humanity.</a:t>
            </a:r>
          </a:p>
          <a:p>
            <a:pPr algn="l">
              <a:lnSpc>
                <a:spcPct val="100000"/>
              </a:lnSpc>
            </a:pPr>
            <a:endParaRPr lang="en-US" sz="3200" dirty="0">
              <a:solidFill>
                <a:schemeClr val="bg1"/>
              </a:solidFill>
              <a:latin typeface="Verdana" panose="020B0604030504040204" pitchFamily="34" charset="0"/>
              <a:ea typeface="Verdana" panose="020B0604030504040204" pitchFamily="34" charset="0"/>
            </a:endParaRPr>
          </a:p>
          <a:p>
            <a:pPr algn="l">
              <a:lnSpc>
                <a:spcPct val="100000"/>
              </a:lnSpc>
            </a:pPr>
            <a:r>
              <a:rPr lang="en-US" sz="3200" dirty="0">
                <a:solidFill>
                  <a:schemeClr val="bg1"/>
                </a:solidFill>
                <a:latin typeface="Verdana" panose="020B0604030504040204" pitchFamily="34" charset="0"/>
                <a:ea typeface="Verdana" panose="020B0604030504040204" pitchFamily="34" charset="0"/>
              </a:rPr>
              <a:t>Depending on context, Law of Moses can be 5 books or 613 mitzvot (laws). 248 Do’s and 365 Don’ts.</a:t>
            </a:r>
          </a:p>
        </p:txBody>
      </p:sp>
    </p:spTree>
    <p:extLst>
      <p:ext uri="{BB962C8B-B14F-4D97-AF65-F5344CB8AC3E}">
        <p14:creationId xmlns:p14="http://schemas.microsoft.com/office/powerpoint/2010/main" val="2191384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AE1A40-B909-2F26-0AA6-5BCE04B23B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97CAD6-367B-7CEA-8807-92E1BE9AA62C}"/>
              </a:ext>
            </a:extLst>
          </p:cNvPr>
          <p:cNvSpPr>
            <a:spLocks noGrp="1"/>
          </p:cNvSpPr>
          <p:nvPr>
            <p:ph type="ctrTitle"/>
          </p:nvPr>
        </p:nvSpPr>
        <p:spPr>
          <a:xfrm>
            <a:off x="0" y="0"/>
            <a:ext cx="12192000" cy="966355"/>
          </a:xfrm>
        </p:spPr>
        <p:txBody>
          <a:bodyPr anchor="t">
            <a:normAutofit/>
          </a:bodyPr>
          <a:lstStyle/>
          <a:p>
            <a:r>
              <a:rPr lang="en-US" dirty="0">
                <a:solidFill>
                  <a:schemeClr val="bg1"/>
                </a:solidFill>
                <a:latin typeface="Verdana" panose="020B0604030504040204" pitchFamily="34" charset="0"/>
                <a:ea typeface="Verdana" panose="020B0604030504040204" pitchFamily="34" charset="0"/>
              </a:rPr>
              <a:t>Nevi’im (Prophets)</a:t>
            </a:r>
          </a:p>
        </p:txBody>
      </p:sp>
      <p:sp>
        <p:nvSpPr>
          <p:cNvPr id="3" name="Title 1">
            <a:extLst>
              <a:ext uri="{FF2B5EF4-FFF2-40B4-BE49-F238E27FC236}">
                <a16:creationId xmlns:a16="http://schemas.microsoft.com/office/drawing/2014/main" id="{D76A38C5-1F10-A3D6-5147-6081183DD124}"/>
              </a:ext>
            </a:extLst>
          </p:cNvPr>
          <p:cNvSpPr txBox="1">
            <a:spLocks/>
          </p:cNvSpPr>
          <p:nvPr/>
        </p:nvSpPr>
        <p:spPr>
          <a:xfrm>
            <a:off x="270164" y="1274618"/>
            <a:ext cx="11921836" cy="5583382"/>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3200" dirty="0">
                <a:solidFill>
                  <a:schemeClr val="accent2"/>
                </a:solidFill>
                <a:latin typeface="Verdana" panose="020B0604030504040204" pitchFamily="34" charset="0"/>
                <a:ea typeface="Verdana" panose="020B0604030504040204" pitchFamily="34" charset="0"/>
              </a:rPr>
              <a:t>Nevi’im</a:t>
            </a:r>
            <a:r>
              <a:rPr lang="en-US" sz="3200" dirty="0">
                <a:solidFill>
                  <a:schemeClr val="bg1"/>
                </a:solidFill>
                <a:latin typeface="Verdana" panose="020B0604030504040204" pitchFamily="34" charset="0"/>
                <a:ea typeface="Verdana" panose="020B0604030504040204" pitchFamily="34" charset="0"/>
              </a:rPr>
              <a:t> is Hebrew for Prophets. Nevi’im has 8 books grouped into two sections. </a:t>
            </a:r>
          </a:p>
          <a:p>
            <a:pPr algn="l">
              <a:lnSpc>
                <a:spcPct val="100000"/>
              </a:lnSpc>
            </a:pPr>
            <a:endParaRPr lang="en-US" sz="3200" dirty="0">
              <a:solidFill>
                <a:schemeClr val="bg1"/>
              </a:solidFill>
              <a:latin typeface="Verdana" panose="020B0604030504040204" pitchFamily="34" charset="0"/>
              <a:ea typeface="Verdana" panose="020B0604030504040204" pitchFamily="34" charset="0"/>
            </a:endParaRPr>
          </a:p>
          <a:p>
            <a:pPr algn="l">
              <a:lnSpc>
                <a:spcPct val="100000"/>
              </a:lnSpc>
            </a:pPr>
            <a:r>
              <a:rPr lang="en-US" sz="3200" dirty="0">
                <a:solidFill>
                  <a:schemeClr val="accent2"/>
                </a:solidFill>
                <a:latin typeface="Verdana" panose="020B0604030504040204" pitchFamily="34" charset="0"/>
                <a:ea typeface="Verdana" panose="020B0604030504040204" pitchFamily="34" charset="0"/>
              </a:rPr>
              <a:t>Former Prophets</a:t>
            </a:r>
            <a:r>
              <a:rPr lang="en-US" sz="3200" dirty="0">
                <a:solidFill>
                  <a:schemeClr val="bg1"/>
                </a:solidFill>
                <a:latin typeface="Verdana" panose="020B0604030504040204" pitchFamily="34" charset="0"/>
                <a:ea typeface="Verdana" panose="020B0604030504040204" pitchFamily="34" charset="0"/>
              </a:rPr>
              <a:t> includes Joshua, Judges, Samuel, and Kings.</a:t>
            </a:r>
          </a:p>
          <a:p>
            <a:pPr algn="l">
              <a:lnSpc>
                <a:spcPct val="100000"/>
              </a:lnSpc>
            </a:pPr>
            <a:endParaRPr lang="en-US" sz="3200" dirty="0">
              <a:solidFill>
                <a:schemeClr val="bg1"/>
              </a:solidFill>
              <a:latin typeface="Verdana" panose="020B0604030504040204" pitchFamily="34" charset="0"/>
              <a:ea typeface="Verdana" panose="020B0604030504040204" pitchFamily="34" charset="0"/>
            </a:endParaRPr>
          </a:p>
          <a:p>
            <a:pPr algn="l">
              <a:lnSpc>
                <a:spcPct val="100000"/>
              </a:lnSpc>
            </a:pPr>
            <a:r>
              <a:rPr lang="en-US" sz="3200" dirty="0">
                <a:solidFill>
                  <a:schemeClr val="accent2"/>
                </a:solidFill>
                <a:latin typeface="Verdana" panose="020B0604030504040204" pitchFamily="34" charset="0"/>
                <a:ea typeface="Verdana" panose="020B0604030504040204" pitchFamily="34" charset="0"/>
              </a:rPr>
              <a:t>Latter Prophets</a:t>
            </a:r>
            <a:r>
              <a:rPr lang="en-US" sz="3200" dirty="0">
                <a:solidFill>
                  <a:schemeClr val="bg1"/>
                </a:solidFill>
                <a:latin typeface="Verdana" panose="020B0604030504040204" pitchFamily="34" charset="0"/>
                <a:ea typeface="Verdana" panose="020B0604030504040204" pitchFamily="34" charset="0"/>
              </a:rPr>
              <a:t> includes Isaiah, Jeremiah, Ezekiel, and the Twelve Prophets.</a:t>
            </a:r>
          </a:p>
        </p:txBody>
      </p:sp>
    </p:spTree>
    <p:extLst>
      <p:ext uri="{BB962C8B-B14F-4D97-AF65-F5344CB8AC3E}">
        <p14:creationId xmlns:p14="http://schemas.microsoft.com/office/powerpoint/2010/main" val="2471530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856A12-8D6A-36CA-D15F-217C7834E2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65DA4E-C3F4-6D42-3B3B-7BC07B8D8819}"/>
              </a:ext>
            </a:extLst>
          </p:cNvPr>
          <p:cNvSpPr>
            <a:spLocks noGrp="1"/>
          </p:cNvSpPr>
          <p:nvPr>
            <p:ph type="ctrTitle"/>
          </p:nvPr>
        </p:nvSpPr>
        <p:spPr>
          <a:xfrm>
            <a:off x="0" y="0"/>
            <a:ext cx="12192000" cy="966355"/>
          </a:xfrm>
        </p:spPr>
        <p:txBody>
          <a:bodyPr anchor="t">
            <a:normAutofit/>
          </a:bodyPr>
          <a:lstStyle/>
          <a:p>
            <a:r>
              <a:rPr lang="en-US" dirty="0">
                <a:solidFill>
                  <a:schemeClr val="bg1"/>
                </a:solidFill>
                <a:latin typeface="Verdana" panose="020B0604030504040204" pitchFamily="34" charset="0"/>
                <a:ea typeface="Verdana" panose="020B0604030504040204" pitchFamily="34" charset="0"/>
              </a:rPr>
              <a:t>Ketuvim (Writings)</a:t>
            </a:r>
          </a:p>
        </p:txBody>
      </p:sp>
      <p:sp>
        <p:nvSpPr>
          <p:cNvPr id="3" name="Title 1">
            <a:extLst>
              <a:ext uri="{FF2B5EF4-FFF2-40B4-BE49-F238E27FC236}">
                <a16:creationId xmlns:a16="http://schemas.microsoft.com/office/drawing/2014/main" id="{02734B4B-0172-87B6-C845-7080FA91F31F}"/>
              </a:ext>
            </a:extLst>
          </p:cNvPr>
          <p:cNvSpPr txBox="1">
            <a:spLocks/>
          </p:cNvSpPr>
          <p:nvPr/>
        </p:nvSpPr>
        <p:spPr>
          <a:xfrm>
            <a:off x="270164" y="1274618"/>
            <a:ext cx="11921836" cy="5583382"/>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en-US" sz="2800" dirty="0">
                <a:solidFill>
                  <a:schemeClr val="accent2"/>
                </a:solidFill>
                <a:latin typeface="Verdana" panose="020B0604030504040204" pitchFamily="34" charset="0"/>
                <a:ea typeface="Verdana" panose="020B0604030504040204" pitchFamily="34" charset="0"/>
              </a:rPr>
              <a:t>Ketuvim</a:t>
            </a:r>
            <a:r>
              <a:rPr lang="en-US" sz="2800" dirty="0">
                <a:solidFill>
                  <a:schemeClr val="bg1"/>
                </a:solidFill>
                <a:latin typeface="Verdana" panose="020B0604030504040204" pitchFamily="34" charset="0"/>
                <a:ea typeface="Verdana" panose="020B0604030504040204" pitchFamily="34" charset="0"/>
              </a:rPr>
              <a:t> is Hebrew for Writings. Ketuvim has 11 books.</a:t>
            </a:r>
          </a:p>
          <a:p>
            <a:pPr algn="l">
              <a:lnSpc>
                <a:spcPct val="110000"/>
              </a:lnSpc>
            </a:pPr>
            <a:endParaRPr lang="en-US" sz="2800" dirty="0">
              <a:solidFill>
                <a:schemeClr val="bg1"/>
              </a:solidFill>
              <a:latin typeface="Verdana" panose="020B0604030504040204" pitchFamily="34" charset="0"/>
              <a:ea typeface="Verdana" panose="020B0604030504040204" pitchFamily="34" charset="0"/>
            </a:endParaRPr>
          </a:p>
          <a:p>
            <a:pPr algn="l">
              <a:lnSpc>
                <a:spcPct val="110000"/>
              </a:lnSpc>
            </a:pPr>
            <a:r>
              <a:rPr lang="en-US" sz="2800" dirty="0">
                <a:solidFill>
                  <a:schemeClr val="accent2"/>
                </a:solidFill>
                <a:latin typeface="Verdana" panose="020B0604030504040204" pitchFamily="34" charset="0"/>
                <a:ea typeface="Verdana" panose="020B0604030504040204" pitchFamily="34" charset="0"/>
              </a:rPr>
              <a:t>Ketuvim</a:t>
            </a:r>
            <a:r>
              <a:rPr lang="en-US" sz="2800" dirty="0">
                <a:solidFill>
                  <a:schemeClr val="bg1"/>
                </a:solidFill>
                <a:latin typeface="Verdana" panose="020B0604030504040204" pitchFamily="34" charset="0"/>
                <a:ea typeface="Verdana" panose="020B0604030504040204" pitchFamily="34" charset="0"/>
              </a:rPr>
              <a:t> includes books with a variety of literary genres and styles, poetry, and history.</a:t>
            </a:r>
          </a:p>
          <a:p>
            <a:pPr algn="l">
              <a:lnSpc>
                <a:spcPct val="110000"/>
              </a:lnSpc>
            </a:pPr>
            <a:endParaRPr lang="en-US" sz="2800" dirty="0">
              <a:solidFill>
                <a:schemeClr val="bg1"/>
              </a:solidFill>
              <a:latin typeface="Verdana" panose="020B0604030504040204" pitchFamily="34" charset="0"/>
              <a:ea typeface="Verdana" panose="020B0604030504040204" pitchFamily="34" charset="0"/>
            </a:endParaRPr>
          </a:p>
          <a:p>
            <a:pPr algn="l">
              <a:lnSpc>
                <a:spcPct val="110000"/>
              </a:lnSpc>
            </a:pPr>
            <a:r>
              <a:rPr lang="en-US" sz="2800" dirty="0">
                <a:solidFill>
                  <a:schemeClr val="bg1"/>
                </a:solidFill>
                <a:latin typeface="Verdana" panose="020B0604030504040204" pitchFamily="34" charset="0"/>
                <a:ea typeface="Verdana" panose="020B0604030504040204" pitchFamily="34" charset="0"/>
              </a:rPr>
              <a:t>For example, Psalms, Proverbs, and Job focusing on wisdom and commitment to God.</a:t>
            </a:r>
          </a:p>
          <a:p>
            <a:pPr algn="l">
              <a:lnSpc>
                <a:spcPct val="110000"/>
              </a:lnSpc>
            </a:pPr>
            <a:endParaRPr lang="en-US" sz="2800" dirty="0">
              <a:solidFill>
                <a:schemeClr val="bg1"/>
              </a:solidFill>
              <a:latin typeface="Verdana" panose="020B0604030504040204" pitchFamily="34" charset="0"/>
              <a:ea typeface="Verdana" panose="020B0604030504040204" pitchFamily="34" charset="0"/>
            </a:endParaRPr>
          </a:p>
          <a:p>
            <a:pPr algn="l">
              <a:lnSpc>
                <a:spcPct val="110000"/>
              </a:lnSpc>
            </a:pPr>
            <a:r>
              <a:rPr lang="en-US" sz="2800" dirty="0">
                <a:solidFill>
                  <a:schemeClr val="bg1"/>
                </a:solidFill>
                <a:latin typeface="Verdana" panose="020B0604030504040204" pitchFamily="34" charset="0"/>
                <a:ea typeface="Verdana" panose="020B0604030504040204" pitchFamily="34" charset="0"/>
              </a:rPr>
              <a:t>Includes books focusing on history, such as Daniel, Ezra, Nehemiah and Chronicles.</a:t>
            </a:r>
          </a:p>
        </p:txBody>
      </p:sp>
    </p:spTree>
    <p:extLst>
      <p:ext uri="{BB962C8B-B14F-4D97-AF65-F5344CB8AC3E}">
        <p14:creationId xmlns:p14="http://schemas.microsoft.com/office/powerpoint/2010/main" val="3483973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62FB7-2061-ACF5-3E53-5FD14C21C26B}"/>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E9816735-CB2D-F646-5C40-98365FF32E72}"/>
              </a:ext>
            </a:extLst>
          </p:cNvPr>
          <p:cNvGraphicFramePr>
            <a:graphicFrameLocks noGrp="1"/>
          </p:cNvGraphicFramePr>
          <p:nvPr>
            <p:extLst>
              <p:ext uri="{D42A27DB-BD31-4B8C-83A1-F6EECF244321}">
                <p14:modId xmlns:p14="http://schemas.microsoft.com/office/powerpoint/2010/main" val="2702291113"/>
              </p:ext>
            </p:extLst>
          </p:nvPr>
        </p:nvGraphicFramePr>
        <p:xfrm>
          <a:off x="371670" y="922651"/>
          <a:ext cx="11448660" cy="4572000"/>
        </p:xfrm>
        <a:graphic>
          <a:graphicData uri="http://schemas.openxmlformats.org/drawingml/2006/table">
            <a:tbl>
              <a:tblPr firstRow="1" bandRow="1">
                <a:tableStyleId>{5C22544A-7EE6-4342-B048-85BDC9FD1C3A}</a:tableStyleId>
              </a:tblPr>
              <a:tblGrid>
                <a:gridCol w="3823028">
                  <a:extLst>
                    <a:ext uri="{9D8B030D-6E8A-4147-A177-3AD203B41FA5}">
                      <a16:colId xmlns:a16="http://schemas.microsoft.com/office/drawing/2014/main" val="2891738149"/>
                    </a:ext>
                  </a:extLst>
                </a:gridCol>
                <a:gridCol w="3812816">
                  <a:extLst>
                    <a:ext uri="{9D8B030D-6E8A-4147-A177-3AD203B41FA5}">
                      <a16:colId xmlns:a16="http://schemas.microsoft.com/office/drawing/2014/main" val="1178920673"/>
                    </a:ext>
                  </a:extLst>
                </a:gridCol>
                <a:gridCol w="3812816">
                  <a:extLst>
                    <a:ext uri="{9D8B030D-6E8A-4147-A177-3AD203B41FA5}">
                      <a16:colId xmlns:a16="http://schemas.microsoft.com/office/drawing/2014/main" val="147457888"/>
                    </a:ext>
                  </a:extLst>
                </a:gridCol>
              </a:tblGrid>
              <a:tr h="370840">
                <a:tc>
                  <a:txBody>
                    <a:bodyPr/>
                    <a:lstStyle/>
                    <a:p>
                      <a:r>
                        <a:rPr lang="en-US" sz="2400" dirty="0">
                          <a:latin typeface="Verdana" panose="020B0604030504040204" pitchFamily="34" charset="0"/>
                          <a:ea typeface="Verdana" panose="020B0604030504040204" pitchFamily="34" charset="0"/>
                        </a:rPr>
                        <a:t>Torah (Law)</a:t>
                      </a:r>
                    </a:p>
                  </a:txBody>
                  <a:tcPr/>
                </a:tc>
                <a:tc>
                  <a:txBody>
                    <a:bodyPr/>
                    <a:lstStyle/>
                    <a:p>
                      <a:r>
                        <a:rPr lang="en-US" sz="2400" dirty="0">
                          <a:latin typeface="Verdana" panose="020B0604030504040204" pitchFamily="34" charset="0"/>
                          <a:ea typeface="Verdana" panose="020B0604030504040204" pitchFamily="34" charset="0"/>
                        </a:rPr>
                        <a:t>Nevi’im (Prophets)</a:t>
                      </a:r>
                    </a:p>
                  </a:txBody>
                  <a:tcPr/>
                </a:tc>
                <a:tc>
                  <a:txBody>
                    <a:bodyPr/>
                    <a:lstStyle/>
                    <a:p>
                      <a:r>
                        <a:rPr lang="en-US" sz="2400" dirty="0">
                          <a:latin typeface="Verdana" panose="020B0604030504040204" pitchFamily="34" charset="0"/>
                          <a:ea typeface="Verdana" panose="020B0604030504040204" pitchFamily="34" charset="0"/>
                        </a:rPr>
                        <a:t>Ketuvim (Writings)</a:t>
                      </a:r>
                    </a:p>
                  </a:txBody>
                  <a:tcPr/>
                </a:tc>
                <a:extLst>
                  <a:ext uri="{0D108BD9-81ED-4DB2-BD59-A6C34878D82A}">
                    <a16:rowId xmlns:a16="http://schemas.microsoft.com/office/drawing/2014/main" val="1507356274"/>
                  </a:ext>
                </a:extLst>
              </a:tr>
              <a:tr h="370840">
                <a:tc>
                  <a:txBody>
                    <a:bodyPr/>
                    <a:lstStyle/>
                    <a:p>
                      <a:r>
                        <a:rPr lang="en-US" sz="2400" dirty="0">
                          <a:solidFill>
                            <a:schemeClr val="bg1"/>
                          </a:solidFill>
                          <a:latin typeface="Verdana" panose="020B0604030504040204" pitchFamily="34" charset="0"/>
                          <a:ea typeface="Verdana" panose="020B0604030504040204" pitchFamily="34" charset="0"/>
                        </a:rPr>
                        <a:t>Genesis</a:t>
                      </a:r>
                    </a:p>
                    <a:p>
                      <a:r>
                        <a:rPr lang="en-US" sz="2400" dirty="0">
                          <a:solidFill>
                            <a:schemeClr val="bg1"/>
                          </a:solidFill>
                          <a:latin typeface="Verdana" panose="020B0604030504040204" pitchFamily="34" charset="0"/>
                          <a:ea typeface="Verdana" panose="020B0604030504040204" pitchFamily="34" charset="0"/>
                        </a:rPr>
                        <a:t>Exodus</a:t>
                      </a:r>
                    </a:p>
                    <a:p>
                      <a:r>
                        <a:rPr lang="en-US" sz="2400" dirty="0">
                          <a:solidFill>
                            <a:schemeClr val="bg1"/>
                          </a:solidFill>
                          <a:latin typeface="Verdana" panose="020B0604030504040204" pitchFamily="34" charset="0"/>
                          <a:ea typeface="Verdana" panose="020B0604030504040204" pitchFamily="34" charset="0"/>
                        </a:rPr>
                        <a:t>Leviticus</a:t>
                      </a:r>
                    </a:p>
                    <a:p>
                      <a:r>
                        <a:rPr lang="en-US" sz="2400" dirty="0">
                          <a:solidFill>
                            <a:schemeClr val="bg1"/>
                          </a:solidFill>
                          <a:latin typeface="Verdana" panose="020B0604030504040204" pitchFamily="34" charset="0"/>
                          <a:ea typeface="Verdana" panose="020B0604030504040204" pitchFamily="34" charset="0"/>
                        </a:rPr>
                        <a:t>Numbers</a:t>
                      </a:r>
                    </a:p>
                    <a:p>
                      <a:r>
                        <a:rPr lang="en-US" sz="2400" dirty="0">
                          <a:solidFill>
                            <a:schemeClr val="bg1"/>
                          </a:solidFill>
                          <a:latin typeface="Verdana" panose="020B0604030504040204" pitchFamily="34" charset="0"/>
                          <a:ea typeface="Verdana" panose="020B0604030504040204" pitchFamily="34" charset="0"/>
                        </a:rPr>
                        <a:t>Deuteronomy</a:t>
                      </a:r>
                    </a:p>
                  </a:txBody>
                  <a:tcPr>
                    <a:solidFill>
                      <a:schemeClr val="bg2">
                        <a:lumMod val="10000"/>
                      </a:schemeClr>
                    </a:solidFill>
                  </a:tcPr>
                </a:tc>
                <a:tc>
                  <a:txBody>
                    <a:bodyPr/>
                    <a:lstStyle/>
                    <a:p>
                      <a:r>
                        <a:rPr lang="en-US" sz="2400" dirty="0">
                          <a:solidFill>
                            <a:schemeClr val="bg1"/>
                          </a:solidFill>
                          <a:latin typeface="Verdana" panose="020B0604030504040204" pitchFamily="34" charset="0"/>
                          <a:ea typeface="Verdana" panose="020B0604030504040204" pitchFamily="34" charset="0"/>
                        </a:rPr>
                        <a:t>Joshua</a:t>
                      </a:r>
                    </a:p>
                    <a:p>
                      <a:r>
                        <a:rPr lang="en-US" sz="2400" dirty="0">
                          <a:solidFill>
                            <a:schemeClr val="bg1"/>
                          </a:solidFill>
                          <a:latin typeface="Verdana" panose="020B0604030504040204" pitchFamily="34" charset="0"/>
                          <a:ea typeface="Verdana" panose="020B0604030504040204" pitchFamily="34" charset="0"/>
                        </a:rPr>
                        <a:t>Judges</a:t>
                      </a:r>
                    </a:p>
                    <a:p>
                      <a:r>
                        <a:rPr lang="en-US" sz="2400" dirty="0">
                          <a:solidFill>
                            <a:schemeClr val="bg1"/>
                          </a:solidFill>
                          <a:latin typeface="Verdana" panose="020B0604030504040204" pitchFamily="34" charset="0"/>
                          <a:ea typeface="Verdana" panose="020B0604030504040204" pitchFamily="34" charset="0"/>
                        </a:rPr>
                        <a:t>Samuel</a:t>
                      </a:r>
                    </a:p>
                    <a:p>
                      <a:r>
                        <a:rPr lang="en-US" sz="2400" dirty="0">
                          <a:solidFill>
                            <a:schemeClr val="bg1"/>
                          </a:solidFill>
                          <a:latin typeface="Verdana" panose="020B0604030504040204" pitchFamily="34" charset="0"/>
                          <a:ea typeface="Verdana" panose="020B0604030504040204" pitchFamily="34" charset="0"/>
                        </a:rPr>
                        <a:t>Kings</a:t>
                      </a:r>
                    </a:p>
                    <a:p>
                      <a:r>
                        <a:rPr lang="en-US" sz="2400" dirty="0">
                          <a:solidFill>
                            <a:schemeClr val="bg1"/>
                          </a:solidFill>
                          <a:latin typeface="Verdana" panose="020B0604030504040204" pitchFamily="34" charset="0"/>
                          <a:ea typeface="Verdana" panose="020B0604030504040204" pitchFamily="34" charset="0"/>
                        </a:rPr>
                        <a:t>Isaiah</a:t>
                      </a:r>
                    </a:p>
                    <a:p>
                      <a:r>
                        <a:rPr lang="en-US" sz="2400" dirty="0">
                          <a:solidFill>
                            <a:schemeClr val="bg1"/>
                          </a:solidFill>
                          <a:latin typeface="Verdana" panose="020B0604030504040204" pitchFamily="34" charset="0"/>
                          <a:ea typeface="Verdana" panose="020B0604030504040204" pitchFamily="34" charset="0"/>
                        </a:rPr>
                        <a:t>Jeremiah</a:t>
                      </a:r>
                    </a:p>
                    <a:p>
                      <a:r>
                        <a:rPr lang="en-US" sz="2400" dirty="0">
                          <a:solidFill>
                            <a:schemeClr val="bg1"/>
                          </a:solidFill>
                          <a:latin typeface="Verdana" panose="020B0604030504040204" pitchFamily="34" charset="0"/>
                          <a:ea typeface="Verdana" panose="020B0604030504040204" pitchFamily="34" charset="0"/>
                        </a:rPr>
                        <a:t>Ezekiel</a:t>
                      </a:r>
                    </a:p>
                    <a:p>
                      <a:r>
                        <a:rPr lang="en-US" sz="2400" dirty="0">
                          <a:solidFill>
                            <a:schemeClr val="bg1"/>
                          </a:solidFill>
                          <a:latin typeface="Verdana" panose="020B0604030504040204" pitchFamily="34" charset="0"/>
                          <a:ea typeface="Verdana" panose="020B0604030504040204" pitchFamily="34" charset="0"/>
                        </a:rPr>
                        <a:t>The Twelve</a:t>
                      </a:r>
                    </a:p>
                  </a:txBody>
                  <a:tcPr>
                    <a:solidFill>
                      <a:schemeClr val="bg2">
                        <a:lumMod val="10000"/>
                      </a:schemeClr>
                    </a:solidFill>
                  </a:tcPr>
                </a:tc>
                <a:tc>
                  <a:txBody>
                    <a:bodyPr/>
                    <a:lstStyle/>
                    <a:p>
                      <a:r>
                        <a:rPr lang="en-US" sz="2400" dirty="0">
                          <a:solidFill>
                            <a:schemeClr val="bg1"/>
                          </a:solidFill>
                          <a:latin typeface="Verdana" panose="020B0604030504040204" pitchFamily="34" charset="0"/>
                          <a:ea typeface="Verdana" panose="020B0604030504040204" pitchFamily="34" charset="0"/>
                        </a:rPr>
                        <a:t>Psalms</a:t>
                      </a:r>
                    </a:p>
                    <a:p>
                      <a:r>
                        <a:rPr lang="en-US" sz="2400" dirty="0">
                          <a:solidFill>
                            <a:schemeClr val="bg1"/>
                          </a:solidFill>
                          <a:latin typeface="Verdana" panose="020B0604030504040204" pitchFamily="34" charset="0"/>
                          <a:ea typeface="Verdana" panose="020B0604030504040204" pitchFamily="34" charset="0"/>
                        </a:rPr>
                        <a:t>Job</a:t>
                      </a:r>
                    </a:p>
                    <a:p>
                      <a:r>
                        <a:rPr lang="en-US" sz="2400" dirty="0">
                          <a:solidFill>
                            <a:schemeClr val="bg1"/>
                          </a:solidFill>
                          <a:latin typeface="Verdana" panose="020B0604030504040204" pitchFamily="34" charset="0"/>
                          <a:ea typeface="Verdana" panose="020B0604030504040204" pitchFamily="34" charset="0"/>
                        </a:rPr>
                        <a:t>Proverbs</a:t>
                      </a:r>
                    </a:p>
                    <a:p>
                      <a:r>
                        <a:rPr lang="en-US" sz="2400" dirty="0">
                          <a:solidFill>
                            <a:schemeClr val="bg1"/>
                          </a:solidFill>
                          <a:latin typeface="Verdana" panose="020B0604030504040204" pitchFamily="34" charset="0"/>
                          <a:ea typeface="Verdana" panose="020B0604030504040204" pitchFamily="34" charset="0"/>
                        </a:rPr>
                        <a:t>Ruth</a:t>
                      </a:r>
                    </a:p>
                    <a:p>
                      <a:r>
                        <a:rPr lang="en-US" sz="2400" dirty="0">
                          <a:solidFill>
                            <a:schemeClr val="bg1"/>
                          </a:solidFill>
                          <a:latin typeface="Verdana" panose="020B0604030504040204" pitchFamily="34" charset="0"/>
                          <a:ea typeface="Verdana" panose="020B0604030504040204" pitchFamily="34" charset="0"/>
                        </a:rPr>
                        <a:t>Song of Songs</a:t>
                      </a:r>
                    </a:p>
                    <a:p>
                      <a:r>
                        <a:rPr lang="en-US" sz="2400" dirty="0">
                          <a:solidFill>
                            <a:schemeClr val="bg1"/>
                          </a:solidFill>
                          <a:latin typeface="Verdana" panose="020B0604030504040204" pitchFamily="34" charset="0"/>
                          <a:ea typeface="Verdana" panose="020B0604030504040204" pitchFamily="34" charset="0"/>
                        </a:rPr>
                        <a:t>Ecclesiastes</a:t>
                      </a:r>
                    </a:p>
                    <a:p>
                      <a:r>
                        <a:rPr lang="en-US" sz="2400" dirty="0">
                          <a:solidFill>
                            <a:schemeClr val="bg1"/>
                          </a:solidFill>
                          <a:latin typeface="Verdana" panose="020B0604030504040204" pitchFamily="34" charset="0"/>
                          <a:ea typeface="Verdana" panose="020B0604030504040204" pitchFamily="34" charset="0"/>
                        </a:rPr>
                        <a:t>Lamentations</a:t>
                      </a:r>
                    </a:p>
                    <a:p>
                      <a:r>
                        <a:rPr lang="en-US" sz="2400" dirty="0">
                          <a:solidFill>
                            <a:schemeClr val="bg1"/>
                          </a:solidFill>
                          <a:latin typeface="Verdana" panose="020B0604030504040204" pitchFamily="34" charset="0"/>
                          <a:ea typeface="Verdana" panose="020B0604030504040204" pitchFamily="34" charset="0"/>
                        </a:rPr>
                        <a:t>Esther</a:t>
                      </a:r>
                    </a:p>
                    <a:p>
                      <a:r>
                        <a:rPr lang="en-US" sz="2400" dirty="0">
                          <a:solidFill>
                            <a:schemeClr val="bg1"/>
                          </a:solidFill>
                          <a:latin typeface="Verdana" panose="020B0604030504040204" pitchFamily="34" charset="0"/>
                          <a:ea typeface="Verdana" panose="020B0604030504040204" pitchFamily="34" charset="0"/>
                        </a:rPr>
                        <a:t>Daniel</a:t>
                      </a:r>
                    </a:p>
                    <a:p>
                      <a:r>
                        <a:rPr lang="en-US" sz="2400" dirty="0">
                          <a:solidFill>
                            <a:schemeClr val="bg1"/>
                          </a:solidFill>
                          <a:latin typeface="Verdana" panose="020B0604030504040204" pitchFamily="34" charset="0"/>
                          <a:ea typeface="Verdana" panose="020B0604030504040204" pitchFamily="34" charset="0"/>
                        </a:rPr>
                        <a:t>Ezra-Nehemiah</a:t>
                      </a:r>
                    </a:p>
                    <a:p>
                      <a:r>
                        <a:rPr lang="en-US" sz="2400" dirty="0">
                          <a:solidFill>
                            <a:schemeClr val="bg1"/>
                          </a:solidFill>
                          <a:latin typeface="Verdana" panose="020B0604030504040204" pitchFamily="34" charset="0"/>
                          <a:ea typeface="Verdana" panose="020B0604030504040204" pitchFamily="34" charset="0"/>
                        </a:rPr>
                        <a:t>Chronicles</a:t>
                      </a:r>
                    </a:p>
                  </a:txBody>
                  <a:tcPr>
                    <a:solidFill>
                      <a:schemeClr val="bg2">
                        <a:lumMod val="10000"/>
                      </a:schemeClr>
                    </a:solidFill>
                  </a:tcPr>
                </a:tc>
                <a:extLst>
                  <a:ext uri="{0D108BD9-81ED-4DB2-BD59-A6C34878D82A}">
                    <a16:rowId xmlns:a16="http://schemas.microsoft.com/office/drawing/2014/main" val="100564321"/>
                  </a:ext>
                </a:extLst>
              </a:tr>
            </a:tbl>
          </a:graphicData>
        </a:graphic>
      </p:graphicFrame>
      <p:sp>
        <p:nvSpPr>
          <p:cNvPr id="5" name="Title 1">
            <a:extLst>
              <a:ext uri="{FF2B5EF4-FFF2-40B4-BE49-F238E27FC236}">
                <a16:creationId xmlns:a16="http://schemas.microsoft.com/office/drawing/2014/main" id="{F456BBA3-C98C-E0F2-B52D-E95C8A2F037B}"/>
              </a:ext>
            </a:extLst>
          </p:cNvPr>
          <p:cNvSpPr txBox="1">
            <a:spLocks/>
          </p:cNvSpPr>
          <p:nvPr/>
        </p:nvSpPr>
        <p:spPr>
          <a:xfrm>
            <a:off x="0" y="1"/>
            <a:ext cx="12192000" cy="872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Verdana" panose="020B0604030504040204" pitchFamily="34" charset="0"/>
                <a:ea typeface="Verdana" panose="020B0604030504040204" pitchFamily="34" charset="0"/>
              </a:rPr>
              <a:t>Tanakh - 3 Parts of the Bible</a:t>
            </a:r>
          </a:p>
        </p:txBody>
      </p:sp>
    </p:spTree>
    <p:extLst>
      <p:ext uri="{BB962C8B-B14F-4D97-AF65-F5344CB8AC3E}">
        <p14:creationId xmlns:p14="http://schemas.microsoft.com/office/powerpoint/2010/main" val="4139747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35BC21-5CE7-4175-04CE-0DB8FA30C96F}"/>
            </a:ext>
          </a:extLst>
        </p:cNvPr>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B2F5EB5-EE8E-31BC-E750-0788CD59A530}"/>
              </a:ext>
            </a:extLst>
          </p:cNvPr>
          <p:cNvGraphicFramePr>
            <a:graphicFrameLocks noGrp="1"/>
          </p:cNvGraphicFramePr>
          <p:nvPr>
            <p:extLst>
              <p:ext uri="{D42A27DB-BD31-4B8C-83A1-F6EECF244321}">
                <p14:modId xmlns:p14="http://schemas.microsoft.com/office/powerpoint/2010/main" val="2574616791"/>
              </p:ext>
            </p:extLst>
          </p:nvPr>
        </p:nvGraphicFramePr>
        <p:xfrm>
          <a:off x="371670" y="922651"/>
          <a:ext cx="11448660" cy="4572000"/>
        </p:xfrm>
        <a:graphic>
          <a:graphicData uri="http://schemas.openxmlformats.org/drawingml/2006/table">
            <a:tbl>
              <a:tblPr firstRow="1" bandRow="1">
                <a:tableStyleId>{5C22544A-7EE6-4342-B048-85BDC9FD1C3A}</a:tableStyleId>
              </a:tblPr>
              <a:tblGrid>
                <a:gridCol w="3823028">
                  <a:extLst>
                    <a:ext uri="{9D8B030D-6E8A-4147-A177-3AD203B41FA5}">
                      <a16:colId xmlns:a16="http://schemas.microsoft.com/office/drawing/2014/main" val="2891738149"/>
                    </a:ext>
                  </a:extLst>
                </a:gridCol>
                <a:gridCol w="3812816">
                  <a:extLst>
                    <a:ext uri="{9D8B030D-6E8A-4147-A177-3AD203B41FA5}">
                      <a16:colId xmlns:a16="http://schemas.microsoft.com/office/drawing/2014/main" val="1178920673"/>
                    </a:ext>
                  </a:extLst>
                </a:gridCol>
                <a:gridCol w="3812816">
                  <a:extLst>
                    <a:ext uri="{9D8B030D-6E8A-4147-A177-3AD203B41FA5}">
                      <a16:colId xmlns:a16="http://schemas.microsoft.com/office/drawing/2014/main" val="147457888"/>
                    </a:ext>
                  </a:extLst>
                </a:gridCol>
              </a:tblGrid>
              <a:tr h="370840">
                <a:tc>
                  <a:txBody>
                    <a:bodyPr/>
                    <a:lstStyle/>
                    <a:p>
                      <a:r>
                        <a:rPr lang="en-US" sz="2400" dirty="0">
                          <a:latin typeface="Verdana" panose="020B0604030504040204" pitchFamily="34" charset="0"/>
                          <a:ea typeface="Verdana" panose="020B0604030504040204" pitchFamily="34" charset="0"/>
                        </a:rPr>
                        <a:t>Torah (Law)</a:t>
                      </a:r>
                    </a:p>
                  </a:txBody>
                  <a:tcPr/>
                </a:tc>
                <a:tc>
                  <a:txBody>
                    <a:bodyPr/>
                    <a:lstStyle/>
                    <a:p>
                      <a:r>
                        <a:rPr lang="en-US" sz="2400" dirty="0">
                          <a:latin typeface="Verdana" panose="020B0604030504040204" pitchFamily="34" charset="0"/>
                          <a:ea typeface="Verdana" panose="020B0604030504040204" pitchFamily="34" charset="0"/>
                        </a:rPr>
                        <a:t>Nevi’im (Prophets)</a:t>
                      </a:r>
                    </a:p>
                  </a:txBody>
                  <a:tcPr/>
                </a:tc>
                <a:tc>
                  <a:txBody>
                    <a:bodyPr/>
                    <a:lstStyle/>
                    <a:p>
                      <a:r>
                        <a:rPr lang="en-US" sz="2400" dirty="0">
                          <a:latin typeface="Verdana" panose="020B0604030504040204" pitchFamily="34" charset="0"/>
                          <a:ea typeface="Verdana" panose="020B0604030504040204" pitchFamily="34" charset="0"/>
                        </a:rPr>
                        <a:t>Ketuvim (Writings)</a:t>
                      </a:r>
                    </a:p>
                  </a:txBody>
                  <a:tcPr/>
                </a:tc>
                <a:extLst>
                  <a:ext uri="{0D108BD9-81ED-4DB2-BD59-A6C34878D82A}">
                    <a16:rowId xmlns:a16="http://schemas.microsoft.com/office/drawing/2014/main" val="1507356274"/>
                  </a:ext>
                </a:extLst>
              </a:tr>
              <a:tr h="370840">
                <a:tc>
                  <a:txBody>
                    <a:bodyPr/>
                    <a:lstStyle/>
                    <a:p>
                      <a:r>
                        <a:rPr lang="en-US" sz="2400" dirty="0">
                          <a:solidFill>
                            <a:schemeClr val="bg1"/>
                          </a:solidFill>
                          <a:latin typeface="Verdana" panose="020B0604030504040204" pitchFamily="34" charset="0"/>
                          <a:ea typeface="Verdana" panose="020B0604030504040204" pitchFamily="34" charset="0"/>
                        </a:rPr>
                        <a:t>Genesis</a:t>
                      </a:r>
                    </a:p>
                    <a:p>
                      <a:r>
                        <a:rPr lang="en-US" sz="2400" dirty="0">
                          <a:solidFill>
                            <a:schemeClr val="bg1"/>
                          </a:solidFill>
                          <a:latin typeface="Verdana" panose="020B0604030504040204" pitchFamily="34" charset="0"/>
                          <a:ea typeface="Verdana" panose="020B0604030504040204" pitchFamily="34" charset="0"/>
                        </a:rPr>
                        <a:t>Exodus</a:t>
                      </a:r>
                    </a:p>
                    <a:p>
                      <a:r>
                        <a:rPr lang="en-US" sz="2400" dirty="0">
                          <a:solidFill>
                            <a:schemeClr val="bg1"/>
                          </a:solidFill>
                          <a:latin typeface="Verdana" panose="020B0604030504040204" pitchFamily="34" charset="0"/>
                          <a:ea typeface="Verdana" panose="020B0604030504040204" pitchFamily="34" charset="0"/>
                        </a:rPr>
                        <a:t>Leviticus</a:t>
                      </a:r>
                    </a:p>
                    <a:p>
                      <a:r>
                        <a:rPr lang="en-US" sz="2400" dirty="0">
                          <a:solidFill>
                            <a:schemeClr val="bg1"/>
                          </a:solidFill>
                          <a:latin typeface="Verdana" panose="020B0604030504040204" pitchFamily="34" charset="0"/>
                          <a:ea typeface="Verdana" panose="020B0604030504040204" pitchFamily="34" charset="0"/>
                        </a:rPr>
                        <a:t>Numbers</a:t>
                      </a:r>
                    </a:p>
                    <a:p>
                      <a:r>
                        <a:rPr lang="en-US" sz="2400" dirty="0">
                          <a:solidFill>
                            <a:schemeClr val="bg1"/>
                          </a:solidFill>
                          <a:latin typeface="Verdana" panose="020B0604030504040204" pitchFamily="34" charset="0"/>
                          <a:ea typeface="Verdana" panose="020B0604030504040204" pitchFamily="34" charset="0"/>
                        </a:rPr>
                        <a:t>Deuteronomy</a:t>
                      </a:r>
                    </a:p>
                  </a:txBody>
                  <a:tcPr>
                    <a:solidFill>
                      <a:schemeClr val="bg2">
                        <a:lumMod val="10000"/>
                      </a:schemeClr>
                    </a:solidFill>
                  </a:tcPr>
                </a:tc>
                <a:tc>
                  <a:txBody>
                    <a:bodyPr/>
                    <a:lstStyle/>
                    <a:p>
                      <a:r>
                        <a:rPr lang="en-US" sz="2400" dirty="0">
                          <a:solidFill>
                            <a:schemeClr val="bg1"/>
                          </a:solidFill>
                          <a:latin typeface="Verdana" panose="020B0604030504040204" pitchFamily="34" charset="0"/>
                          <a:ea typeface="Verdana" panose="020B0604030504040204" pitchFamily="34" charset="0"/>
                        </a:rPr>
                        <a:t>Joshua</a:t>
                      </a:r>
                    </a:p>
                    <a:p>
                      <a:r>
                        <a:rPr lang="en-US" sz="2400" dirty="0">
                          <a:solidFill>
                            <a:schemeClr val="bg1"/>
                          </a:solidFill>
                          <a:latin typeface="Verdana" panose="020B0604030504040204" pitchFamily="34" charset="0"/>
                          <a:ea typeface="Verdana" panose="020B0604030504040204" pitchFamily="34" charset="0"/>
                        </a:rPr>
                        <a:t>Judges</a:t>
                      </a:r>
                    </a:p>
                    <a:p>
                      <a:r>
                        <a:rPr lang="en-US" sz="2400" dirty="0">
                          <a:solidFill>
                            <a:schemeClr val="bg1"/>
                          </a:solidFill>
                          <a:latin typeface="Verdana" panose="020B0604030504040204" pitchFamily="34" charset="0"/>
                          <a:ea typeface="Verdana" panose="020B0604030504040204" pitchFamily="34" charset="0"/>
                        </a:rPr>
                        <a:t>Samuel</a:t>
                      </a:r>
                    </a:p>
                    <a:p>
                      <a:r>
                        <a:rPr lang="en-US" sz="2400" dirty="0">
                          <a:solidFill>
                            <a:schemeClr val="bg1"/>
                          </a:solidFill>
                          <a:latin typeface="Verdana" panose="020B0604030504040204" pitchFamily="34" charset="0"/>
                          <a:ea typeface="Verdana" panose="020B0604030504040204" pitchFamily="34" charset="0"/>
                        </a:rPr>
                        <a:t>Kings</a:t>
                      </a:r>
                    </a:p>
                    <a:p>
                      <a:r>
                        <a:rPr lang="en-US" sz="2400" dirty="0">
                          <a:solidFill>
                            <a:schemeClr val="bg1"/>
                          </a:solidFill>
                          <a:latin typeface="Verdana" panose="020B0604030504040204" pitchFamily="34" charset="0"/>
                          <a:ea typeface="Verdana" panose="020B0604030504040204" pitchFamily="34" charset="0"/>
                        </a:rPr>
                        <a:t>Isaiah</a:t>
                      </a:r>
                    </a:p>
                    <a:p>
                      <a:r>
                        <a:rPr lang="en-US" sz="2400" dirty="0">
                          <a:solidFill>
                            <a:schemeClr val="bg1"/>
                          </a:solidFill>
                          <a:latin typeface="Verdana" panose="020B0604030504040204" pitchFamily="34" charset="0"/>
                          <a:ea typeface="Verdana" panose="020B0604030504040204" pitchFamily="34" charset="0"/>
                        </a:rPr>
                        <a:t>Jeremiah</a:t>
                      </a:r>
                    </a:p>
                    <a:p>
                      <a:r>
                        <a:rPr lang="en-US" sz="2400" dirty="0">
                          <a:solidFill>
                            <a:schemeClr val="bg1"/>
                          </a:solidFill>
                          <a:latin typeface="Verdana" panose="020B0604030504040204" pitchFamily="34" charset="0"/>
                          <a:ea typeface="Verdana" panose="020B0604030504040204" pitchFamily="34" charset="0"/>
                        </a:rPr>
                        <a:t>Ezekiel</a:t>
                      </a:r>
                    </a:p>
                    <a:p>
                      <a:r>
                        <a:rPr lang="en-US" sz="2400" dirty="0">
                          <a:solidFill>
                            <a:schemeClr val="bg1"/>
                          </a:solidFill>
                          <a:latin typeface="Verdana" panose="020B0604030504040204" pitchFamily="34" charset="0"/>
                          <a:ea typeface="Verdana" panose="020B0604030504040204" pitchFamily="34" charset="0"/>
                        </a:rPr>
                        <a:t>The Twelve</a:t>
                      </a:r>
                    </a:p>
                  </a:txBody>
                  <a:tcPr>
                    <a:solidFill>
                      <a:schemeClr val="bg2">
                        <a:lumMod val="10000"/>
                      </a:schemeClr>
                    </a:solidFill>
                  </a:tcPr>
                </a:tc>
                <a:tc>
                  <a:txBody>
                    <a:bodyPr/>
                    <a:lstStyle/>
                    <a:p>
                      <a:r>
                        <a:rPr lang="en-US" sz="2400" dirty="0">
                          <a:solidFill>
                            <a:schemeClr val="bg1"/>
                          </a:solidFill>
                          <a:latin typeface="Verdana" panose="020B0604030504040204" pitchFamily="34" charset="0"/>
                          <a:ea typeface="Verdana" panose="020B0604030504040204" pitchFamily="34" charset="0"/>
                        </a:rPr>
                        <a:t>Psalms</a:t>
                      </a:r>
                    </a:p>
                    <a:p>
                      <a:r>
                        <a:rPr lang="en-US" sz="2400" dirty="0">
                          <a:solidFill>
                            <a:schemeClr val="bg1"/>
                          </a:solidFill>
                          <a:latin typeface="Verdana" panose="020B0604030504040204" pitchFamily="34" charset="0"/>
                          <a:ea typeface="Verdana" panose="020B0604030504040204" pitchFamily="34" charset="0"/>
                        </a:rPr>
                        <a:t>Job</a:t>
                      </a:r>
                    </a:p>
                    <a:p>
                      <a:r>
                        <a:rPr lang="en-US" sz="2400" dirty="0">
                          <a:solidFill>
                            <a:schemeClr val="bg1"/>
                          </a:solidFill>
                          <a:latin typeface="Verdana" panose="020B0604030504040204" pitchFamily="34" charset="0"/>
                          <a:ea typeface="Verdana" panose="020B0604030504040204" pitchFamily="34" charset="0"/>
                        </a:rPr>
                        <a:t>Proverbs</a:t>
                      </a:r>
                    </a:p>
                    <a:p>
                      <a:r>
                        <a:rPr lang="en-US" sz="2400" dirty="0">
                          <a:solidFill>
                            <a:schemeClr val="bg1"/>
                          </a:solidFill>
                          <a:latin typeface="Verdana" panose="020B0604030504040204" pitchFamily="34" charset="0"/>
                          <a:ea typeface="Verdana" panose="020B0604030504040204" pitchFamily="34" charset="0"/>
                        </a:rPr>
                        <a:t>Ruth</a:t>
                      </a:r>
                    </a:p>
                    <a:p>
                      <a:r>
                        <a:rPr lang="en-US" sz="2400" dirty="0">
                          <a:solidFill>
                            <a:schemeClr val="bg1"/>
                          </a:solidFill>
                          <a:latin typeface="Verdana" panose="020B0604030504040204" pitchFamily="34" charset="0"/>
                          <a:ea typeface="Verdana" panose="020B0604030504040204" pitchFamily="34" charset="0"/>
                        </a:rPr>
                        <a:t>Song of Songs</a:t>
                      </a:r>
                    </a:p>
                    <a:p>
                      <a:r>
                        <a:rPr lang="en-US" sz="2400" dirty="0">
                          <a:solidFill>
                            <a:schemeClr val="bg1"/>
                          </a:solidFill>
                          <a:latin typeface="Verdana" panose="020B0604030504040204" pitchFamily="34" charset="0"/>
                          <a:ea typeface="Verdana" panose="020B0604030504040204" pitchFamily="34" charset="0"/>
                        </a:rPr>
                        <a:t>Ecclesiastes</a:t>
                      </a:r>
                    </a:p>
                    <a:p>
                      <a:r>
                        <a:rPr lang="en-US" sz="2400" dirty="0">
                          <a:solidFill>
                            <a:schemeClr val="bg1"/>
                          </a:solidFill>
                          <a:latin typeface="Verdana" panose="020B0604030504040204" pitchFamily="34" charset="0"/>
                          <a:ea typeface="Verdana" panose="020B0604030504040204" pitchFamily="34" charset="0"/>
                        </a:rPr>
                        <a:t>Lamentations</a:t>
                      </a:r>
                    </a:p>
                    <a:p>
                      <a:r>
                        <a:rPr lang="en-US" sz="2400" dirty="0">
                          <a:solidFill>
                            <a:schemeClr val="bg1"/>
                          </a:solidFill>
                          <a:latin typeface="Verdana" panose="020B0604030504040204" pitchFamily="34" charset="0"/>
                          <a:ea typeface="Verdana" panose="020B0604030504040204" pitchFamily="34" charset="0"/>
                        </a:rPr>
                        <a:t>Esther</a:t>
                      </a:r>
                    </a:p>
                    <a:p>
                      <a:r>
                        <a:rPr lang="en-US" sz="2400" dirty="0">
                          <a:solidFill>
                            <a:schemeClr val="bg1"/>
                          </a:solidFill>
                          <a:latin typeface="Verdana" panose="020B0604030504040204" pitchFamily="34" charset="0"/>
                          <a:ea typeface="Verdana" panose="020B0604030504040204" pitchFamily="34" charset="0"/>
                        </a:rPr>
                        <a:t>Daniel</a:t>
                      </a:r>
                    </a:p>
                    <a:p>
                      <a:r>
                        <a:rPr lang="en-US" sz="2400" dirty="0">
                          <a:solidFill>
                            <a:schemeClr val="bg1"/>
                          </a:solidFill>
                          <a:latin typeface="Verdana" panose="020B0604030504040204" pitchFamily="34" charset="0"/>
                          <a:ea typeface="Verdana" panose="020B0604030504040204" pitchFamily="34" charset="0"/>
                        </a:rPr>
                        <a:t>Ezra-Nehemiah</a:t>
                      </a:r>
                    </a:p>
                    <a:p>
                      <a:r>
                        <a:rPr lang="en-US" sz="2400" dirty="0">
                          <a:solidFill>
                            <a:schemeClr val="bg1"/>
                          </a:solidFill>
                          <a:latin typeface="Verdana" panose="020B0604030504040204" pitchFamily="34" charset="0"/>
                          <a:ea typeface="Verdana" panose="020B0604030504040204" pitchFamily="34" charset="0"/>
                        </a:rPr>
                        <a:t>Chronicles</a:t>
                      </a:r>
                    </a:p>
                  </a:txBody>
                  <a:tcPr>
                    <a:solidFill>
                      <a:schemeClr val="bg2">
                        <a:lumMod val="10000"/>
                      </a:schemeClr>
                    </a:solidFill>
                  </a:tcPr>
                </a:tc>
                <a:extLst>
                  <a:ext uri="{0D108BD9-81ED-4DB2-BD59-A6C34878D82A}">
                    <a16:rowId xmlns:a16="http://schemas.microsoft.com/office/drawing/2014/main" val="100564321"/>
                  </a:ext>
                </a:extLst>
              </a:tr>
            </a:tbl>
          </a:graphicData>
        </a:graphic>
      </p:graphicFrame>
      <p:sp>
        <p:nvSpPr>
          <p:cNvPr id="5" name="Title 1">
            <a:extLst>
              <a:ext uri="{FF2B5EF4-FFF2-40B4-BE49-F238E27FC236}">
                <a16:creationId xmlns:a16="http://schemas.microsoft.com/office/drawing/2014/main" id="{369252B6-06A1-B8E2-67D6-445E39AF56D0}"/>
              </a:ext>
            </a:extLst>
          </p:cNvPr>
          <p:cNvSpPr txBox="1">
            <a:spLocks/>
          </p:cNvSpPr>
          <p:nvPr/>
        </p:nvSpPr>
        <p:spPr>
          <a:xfrm>
            <a:off x="0" y="1"/>
            <a:ext cx="12192000" cy="87283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chemeClr val="bg1"/>
                </a:solidFill>
                <a:latin typeface="Verdana" panose="020B0604030504040204" pitchFamily="34" charset="0"/>
                <a:ea typeface="Verdana" panose="020B0604030504040204" pitchFamily="34" charset="0"/>
              </a:rPr>
              <a:t>Tanakh - 3 Parts of the Bible</a:t>
            </a:r>
          </a:p>
        </p:txBody>
      </p:sp>
      <p:sp>
        <p:nvSpPr>
          <p:cNvPr id="2" name="TextBox 1">
            <a:extLst>
              <a:ext uri="{FF2B5EF4-FFF2-40B4-BE49-F238E27FC236}">
                <a16:creationId xmlns:a16="http://schemas.microsoft.com/office/drawing/2014/main" id="{28A10954-6406-4694-7ED3-E9263B3A9C91}"/>
              </a:ext>
            </a:extLst>
          </p:cNvPr>
          <p:cNvSpPr txBox="1"/>
          <p:nvPr/>
        </p:nvSpPr>
        <p:spPr>
          <a:xfrm>
            <a:off x="831273" y="5185063"/>
            <a:ext cx="6670963" cy="1200329"/>
          </a:xfrm>
          <a:prstGeom prst="rect">
            <a:avLst/>
          </a:prstGeom>
          <a:solidFill>
            <a:schemeClr val="tx2">
              <a:lumMod val="75000"/>
              <a:lumOff val="25000"/>
            </a:schemeClr>
          </a:solidFill>
          <a:ln w="63500">
            <a:solidFill>
              <a:srgbClr val="FFFF00"/>
            </a:solidFill>
          </a:ln>
        </p:spPr>
        <p:txBody>
          <a:bodyPr wrap="square" rtlCol="0">
            <a:spAutoFit/>
          </a:bodyPr>
          <a:lstStyle/>
          <a:p>
            <a:r>
              <a:rPr lang="en-US" sz="2400" b="0" i="0" u="none" strike="noStrike" dirty="0">
                <a:solidFill>
                  <a:schemeClr val="bg1"/>
                </a:solidFill>
                <a:effectLst/>
                <a:latin typeface="Verdana" panose="020B0604030504040204" pitchFamily="34" charset="0"/>
                <a:ea typeface="Verdana" panose="020B0604030504040204" pitchFamily="34" charset="0"/>
              </a:rPr>
              <a:t>The Twelve: Hosea, Joel, Amos, Obadiah, Jonah, Micah, Nahum, Habakkuk, Zephaniah, Haggai, Zechariah, Malachi</a:t>
            </a:r>
            <a:endParaRPr lang="en-US" sz="24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41006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1528</TotalTime>
  <Words>1614</Words>
  <Application>Microsoft Office PowerPoint</Application>
  <PresentationFormat>Widescreen</PresentationFormat>
  <Paragraphs>172</Paragraphs>
  <Slides>21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Aptos</vt:lpstr>
      <vt:lpstr>Aptos Display</vt:lpstr>
      <vt:lpstr>Arial</vt:lpstr>
      <vt:lpstr>Verdana</vt:lpstr>
      <vt:lpstr>Office Theme</vt:lpstr>
      <vt:lpstr>The Hebrew Bible</vt:lpstr>
      <vt:lpstr>Tanakh = The entire Hebrew Bible</vt:lpstr>
      <vt:lpstr>TANAKH</vt:lpstr>
      <vt:lpstr>Torah (Law)</vt:lpstr>
      <vt:lpstr>Torah (Law)</vt:lpstr>
      <vt:lpstr>Nevi’im (Prophets)</vt:lpstr>
      <vt:lpstr>Ketuvim (Writings)</vt:lpstr>
      <vt:lpstr>PowerPoint Presentation</vt:lpstr>
      <vt:lpstr>PowerPoint Presentation</vt:lpstr>
      <vt:lpstr>Jesus refers to the Tanakh</vt:lpstr>
      <vt:lpstr>Others refer to the Tanakh</vt:lpstr>
      <vt:lpstr>Paul refer to the Tanakh</vt:lpstr>
      <vt:lpstr>Jesus recognizes Chronicles as the last book</vt:lpstr>
      <vt:lpstr>First and Last Murders</vt:lpstr>
      <vt:lpstr>Chronicles</vt:lpstr>
      <vt:lpstr>1 Chronicles 1-9</vt:lpstr>
      <vt:lpstr>1 Chronicles 10-29</vt:lpstr>
      <vt:lpstr>Chronicles</vt:lpstr>
      <vt:lpstr>2 Chronicles 1-36</vt:lpstr>
      <vt:lpstr>The Proclamation of King Cyrus of Persia</vt:lpstr>
      <vt:lpstr>The Great Commission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Bloomfield</dc:creator>
  <cp:lastModifiedBy>Michael Bloomfield</cp:lastModifiedBy>
  <cp:revision>1</cp:revision>
  <dcterms:created xsi:type="dcterms:W3CDTF">2025-01-11T18:59:30Z</dcterms:created>
  <dcterms:modified xsi:type="dcterms:W3CDTF">2025-05-25T14:34:37Z</dcterms:modified>
</cp:coreProperties>
</file>