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66" r:id="rId3"/>
    <p:sldId id="368" r:id="rId4"/>
    <p:sldId id="367" r:id="rId5"/>
    <p:sldId id="384" r:id="rId6"/>
    <p:sldId id="369" r:id="rId7"/>
    <p:sldId id="370" r:id="rId8"/>
    <p:sldId id="371" r:id="rId9"/>
    <p:sldId id="372" r:id="rId10"/>
    <p:sldId id="373" r:id="rId11"/>
    <p:sldId id="380" r:id="rId12"/>
    <p:sldId id="374" r:id="rId13"/>
    <p:sldId id="379" r:id="rId14"/>
    <p:sldId id="375" r:id="rId15"/>
    <p:sldId id="376" r:id="rId16"/>
    <p:sldId id="381" r:id="rId17"/>
    <p:sldId id="377" r:id="rId18"/>
    <p:sldId id="378" r:id="rId19"/>
    <p:sldId id="3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B5457-F454-53CB-8133-E47597F6461C}" v="41" dt="2025-11-16T03:47:38.975"/>
    <p1510:client id="{F870480A-D8A0-6272-2E30-477BD17AF593}" v="7" dt="2025-11-16T03:50:02.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78" autoAdjust="0"/>
  </p:normalViewPr>
  <p:slideViewPr>
    <p:cSldViewPr snapToGrid="0">
      <p:cViewPr varScale="1">
        <p:scale>
          <a:sx n="125" d="100"/>
          <a:sy n="125" d="100"/>
        </p:scale>
        <p:origin x="1620" y="72"/>
      </p:cViewPr>
      <p:guideLst/>
    </p:cSldViewPr>
  </p:slideViewPr>
  <p:notesTextViewPr>
    <p:cViewPr>
      <p:scale>
        <a:sx n="1" d="1"/>
        <a:sy n="1" d="1"/>
      </p:scale>
      <p:origin x="0" y="-46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Lewis" userId="1e7eb413b4837e93" providerId="LiveId" clId="{5AF5D320-ACA0-48E2-8204-0119F7444B7D}"/>
    <pc:docChg chg="undo redo custSel addSld delSld modSld">
      <pc:chgData name="Bill Lewis" userId="1e7eb413b4837e93" providerId="LiveId" clId="{5AF5D320-ACA0-48E2-8204-0119F7444B7D}" dt="2025-11-16T15:14:06.906" v="20765" actId="6549"/>
      <pc:docMkLst>
        <pc:docMk/>
      </pc:docMkLst>
      <pc:sldChg chg="modSp mod modNotesTx">
        <pc:chgData name="Bill Lewis" userId="1e7eb413b4837e93" providerId="LiveId" clId="{5AF5D320-ACA0-48E2-8204-0119F7444B7D}" dt="2025-11-15T19:34:44.498" v="20279" actId="20577"/>
        <pc:sldMkLst>
          <pc:docMk/>
          <pc:sldMk cId="3315955906" sldId="256"/>
        </pc:sldMkLst>
        <pc:spChg chg="mod">
          <ac:chgData name="Bill Lewis" userId="1e7eb413b4837e93" providerId="LiveId" clId="{5AF5D320-ACA0-48E2-8204-0119F7444B7D}" dt="2025-11-13T21:03:10.414" v="150" actId="20577"/>
          <ac:spMkLst>
            <pc:docMk/>
            <pc:sldMk cId="3315955906" sldId="256"/>
            <ac:spMk id="2" creationId="{7A2F646E-A752-9723-8E45-B8CD28622EE1}"/>
          </ac:spMkLst>
        </pc:spChg>
        <pc:spChg chg="mod">
          <ac:chgData name="Bill Lewis" userId="1e7eb413b4837e93" providerId="LiveId" clId="{5AF5D320-ACA0-48E2-8204-0119F7444B7D}" dt="2025-11-15T19:23:21.729" v="19972" actId="20577"/>
          <ac:spMkLst>
            <pc:docMk/>
            <pc:sldMk cId="3315955906" sldId="256"/>
            <ac:spMk id="3" creationId="{FBD39D17-03B2-F8A3-E960-0E580A6DCADC}"/>
          </ac:spMkLst>
        </pc:spChg>
      </pc:sldChg>
      <pc:sldChg chg="modSp mod modAnim modNotesTx">
        <pc:chgData name="Bill Lewis" userId="1e7eb413b4837e93" providerId="LiveId" clId="{5AF5D320-ACA0-48E2-8204-0119F7444B7D}" dt="2025-11-15T19:33:40.648" v="20194" actId="20577"/>
        <pc:sldMkLst>
          <pc:docMk/>
          <pc:sldMk cId="3626881668" sldId="366"/>
        </pc:sldMkLst>
        <pc:spChg chg="mod">
          <ac:chgData name="Bill Lewis" userId="1e7eb413b4837e93" providerId="LiveId" clId="{5AF5D320-ACA0-48E2-8204-0119F7444B7D}" dt="2025-11-13T21:07:04.045" v="487" actId="20577"/>
          <ac:spMkLst>
            <pc:docMk/>
            <pc:sldMk cId="3626881668" sldId="366"/>
            <ac:spMk id="2" creationId="{FF681A82-E135-4979-40C2-C7E54AEA78B5}"/>
          </ac:spMkLst>
        </pc:spChg>
        <pc:spChg chg="mod">
          <ac:chgData name="Bill Lewis" userId="1e7eb413b4837e93" providerId="LiveId" clId="{5AF5D320-ACA0-48E2-8204-0119F7444B7D}" dt="2025-11-15T19:28:31.715" v="19973" actId="20577"/>
          <ac:spMkLst>
            <pc:docMk/>
            <pc:sldMk cId="3626881668" sldId="366"/>
            <ac:spMk id="3" creationId="{72460E26-6634-0D8E-1213-899EB2297B46}"/>
          </ac:spMkLst>
        </pc:spChg>
      </pc:sldChg>
      <pc:sldChg chg="modSp new mod modAnim modNotesTx">
        <pc:chgData name="Bill Lewis" userId="1e7eb413b4837e93" providerId="LiveId" clId="{5AF5D320-ACA0-48E2-8204-0119F7444B7D}" dt="2025-11-15T18:54:28.654" v="18450" actId="6549"/>
        <pc:sldMkLst>
          <pc:docMk/>
          <pc:sldMk cId="3501422706" sldId="367"/>
        </pc:sldMkLst>
        <pc:spChg chg="mod">
          <ac:chgData name="Bill Lewis" userId="1e7eb413b4837e93" providerId="LiveId" clId="{5AF5D320-ACA0-48E2-8204-0119F7444B7D}" dt="2025-11-13T21:06:49.504" v="465" actId="20577"/>
          <ac:spMkLst>
            <pc:docMk/>
            <pc:sldMk cId="3501422706" sldId="367"/>
            <ac:spMk id="2" creationId="{6D21DE37-888A-548E-950D-3A4A1B6424A1}"/>
          </ac:spMkLst>
        </pc:spChg>
        <pc:spChg chg="mod">
          <ac:chgData name="Bill Lewis" userId="1e7eb413b4837e93" providerId="LiveId" clId="{5AF5D320-ACA0-48E2-8204-0119F7444B7D}" dt="2025-11-15T18:54:07.865" v="18446" actId="20577"/>
          <ac:spMkLst>
            <pc:docMk/>
            <pc:sldMk cId="3501422706" sldId="367"/>
            <ac:spMk id="3" creationId="{3C309A39-401B-E000-B1D4-2BE49CB50E6B}"/>
          </ac:spMkLst>
        </pc:spChg>
      </pc:sldChg>
      <pc:sldChg chg="addSp delSp modSp new mod modAnim modNotesTx">
        <pc:chgData name="Bill Lewis" userId="1e7eb413b4837e93" providerId="LiveId" clId="{5AF5D320-ACA0-48E2-8204-0119F7444B7D}" dt="2025-11-13T21:50:30.472" v="3087" actId="21"/>
        <pc:sldMkLst>
          <pc:docMk/>
          <pc:sldMk cId="500570137" sldId="368"/>
        </pc:sldMkLst>
        <pc:spChg chg="mod">
          <ac:chgData name="Bill Lewis" userId="1e7eb413b4837e93" providerId="LiveId" clId="{5AF5D320-ACA0-48E2-8204-0119F7444B7D}" dt="2025-11-13T21:27:56.317" v="1835" actId="20577"/>
          <ac:spMkLst>
            <pc:docMk/>
            <pc:sldMk cId="500570137" sldId="368"/>
            <ac:spMk id="2" creationId="{7075C5F9-909D-3B94-6B2E-CA45EBEFD01E}"/>
          </ac:spMkLst>
        </pc:spChg>
        <pc:spChg chg="mod">
          <ac:chgData name="Bill Lewis" userId="1e7eb413b4837e93" providerId="LiveId" clId="{5AF5D320-ACA0-48E2-8204-0119F7444B7D}" dt="2025-11-13T21:37:04.468" v="2384" actId="20577"/>
          <ac:spMkLst>
            <pc:docMk/>
            <pc:sldMk cId="500570137" sldId="368"/>
            <ac:spMk id="3" creationId="{F4E2B75E-1D40-BFB0-EF4E-43D098F0791C}"/>
          </ac:spMkLst>
        </pc:spChg>
      </pc:sldChg>
      <pc:sldChg chg="addSp modSp new mod modAnim modNotesTx">
        <pc:chgData name="Bill Lewis" userId="1e7eb413b4837e93" providerId="LiveId" clId="{5AF5D320-ACA0-48E2-8204-0119F7444B7D}" dt="2025-11-13T23:08:59.938" v="5624" actId="20577"/>
        <pc:sldMkLst>
          <pc:docMk/>
          <pc:sldMk cId="746492550" sldId="369"/>
        </pc:sldMkLst>
        <pc:spChg chg="mod">
          <ac:chgData name="Bill Lewis" userId="1e7eb413b4837e93" providerId="LiveId" clId="{5AF5D320-ACA0-48E2-8204-0119F7444B7D}" dt="2025-11-13T21:43:16.655" v="2749" actId="20577"/>
          <ac:spMkLst>
            <pc:docMk/>
            <pc:sldMk cId="746492550" sldId="369"/>
            <ac:spMk id="2" creationId="{42DA4E7D-8F39-2AD8-8144-68B351A39447}"/>
          </ac:spMkLst>
        </pc:spChg>
        <pc:spChg chg="mod">
          <ac:chgData name="Bill Lewis" userId="1e7eb413b4837e93" providerId="LiveId" clId="{5AF5D320-ACA0-48E2-8204-0119F7444B7D}" dt="2025-11-13T21:47:07.448" v="2937" actId="114"/>
          <ac:spMkLst>
            <pc:docMk/>
            <pc:sldMk cId="746492550" sldId="369"/>
            <ac:spMk id="3" creationId="{ADBB6496-175A-90F7-8A70-C044F34CE411}"/>
          </ac:spMkLst>
        </pc:spChg>
        <pc:picChg chg="add mod">
          <ac:chgData name="Bill Lewis" userId="1e7eb413b4837e93" providerId="LiveId" clId="{5AF5D320-ACA0-48E2-8204-0119F7444B7D}" dt="2025-11-13T21:50:40.127" v="3115" actId="1035"/>
          <ac:picMkLst>
            <pc:docMk/>
            <pc:sldMk cId="746492550" sldId="369"/>
            <ac:picMk id="1026" creationId="{346FB8E9-450D-432D-8439-8FD0B58479FF}"/>
          </ac:picMkLst>
        </pc:picChg>
      </pc:sldChg>
      <pc:sldChg chg="modSp new mod modAnim modNotesTx">
        <pc:chgData name="Bill Lewis" userId="1e7eb413b4837e93" providerId="LiveId" clId="{5AF5D320-ACA0-48E2-8204-0119F7444B7D}" dt="2025-11-14T00:22:52.908" v="14946" actId="20577"/>
        <pc:sldMkLst>
          <pc:docMk/>
          <pc:sldMk cId="422107330" sldId="370"/>
        </pc:sldMkLst>
        <pc:spChg chg="mod">
          <ac:chgData name="Bill Lewis" userId="1e7eb413b4837e93" providerId="LiveId" clId="{5AF5D320-ACA0-48E2-8204-0119F7444B7D}" dt="2025-11-13T23:07:59.482" v="5407" actId="20577"/>
          <ac:spMkLst>
            <pc:docMk/>
            <pc:sldMk cId="422107330" sldId="370"/>
            <ac:spMk id="2" creationId="{EE2941BC-D5A7-34B0-7095-87D0EFD2D855}"/>
          </ac:spMkLst>
        </pc:spChg>
        <pc:spChg chg="mod">
          <ac:chgData name="Bill Lewis" userId="1e7eb413b4837e93" providerId="LiveId" clId="{5AF5D320-ACA0-48E2-8204-0119F7444B7D}" dt="2025-11-13T23:14:12.941" v="6047" actId="113"/>
          <ac:spMkLst>
            <pc:docMk/>
            <pc:sldMk cId="422107330" sldId="370"/>
            <ac:spMk id="3" creationId="{9B1EB2F3-8437-1046-4954-60D63DA38B12}"/>
          </ac:spMkLst>
        </pc:spChg>
      </pc:sldChg>
      <pc:sldChg chg="addSp delSp modSp new mod modNotesTx">
        <pc:chgData name="Bill Lewis" userId="1e7eb413b4837e93" providerId="LiveId" clId="{5AF5D320-ACA0-48E2-8204-0119F7444B7D}" dt="2025-11-15T19:12:31.836" v="19775" actId="20577"/>
        <pc:sldMkLst>
          <pc:docMk/>
          <pc:sldMk cId="4213504732" sldId="371"/>
        </pc:sldMkLst>
        <pc:spChg chg="mod">
          <ac:chgData name="Bill Lewis" userId="1e7eb413b4837e93" providerId="LiveId" clId="{5AF5D320-ACA0-48E2-8204-0119F7444B7D}" dt="2025-11-14T19:35:03.731" v="15387" actId="6549"/>
          <ac:spMkLst>
            <pc:docMk/>
            <pc:sldMk cId="4213504732" sldId="371"/>
            <ac:spMk id="2" creationId="{848CA3EB-B98E-1AB1-8668-D449EA4932FC}"/>
          </ac:spMkLst>
        </pc:spChg>
        <pc:picChg chg="add mod">
          <ac:chgData name="Bill Lewis" userId="1e7eb413b4837e93" providerId="LiveId" clId="{5AF5D320-ACA0-48E2-8204-0119F7444B7D}" dt="2025-11-14T19:37:59.550" v="15436" actId="1037"/>
          <ac:picMkLst>
            <pc:docMk/>
            <pc:sldMk cId="4213504732" sldId="371"/>
            <ac:picMk id="2054" creationId="{60C660B9-D1F0-39E4-A29A-18578528AA6E}"/>
          </ac:picMkLst>
        </pc:picChg>
      </pc:sldChg>
      <pc:sldChg chg="modSp new mod modAnim">
        <pc:chgData name="Bill Lewis" userId="1e7eb413b4837e93" providerId="LiveId" clId="{5AF5D320-ACA0-48E2-8204-0119F7444B7D}" dt="2025-11-13T23:40:26.169" v="9178" actId="207"/>
        <pc:sldMkLst>
          <pc:docMk/>
          <pc:sldMk cId="3124293736" sldId="372"/>
        </pc:sldMkLst>
        <pc:spChg chg="mod">
          <ac:chgData name="Bill Lewis" userId="1e7eb413b4837e93" providerId="LiveId" clId="{5AF5D320-ACA0-48E2-8204-0119F7444B7D}" dt="2025-11-13T23:33:59.895" v="8399" actId="20577"/>
          <ac:spMkLst>
            <pc:docMk/>
            <pc:sldMk cId="3124293736" sldId="372"/>
            <ac:spMk id="2" creationId="{E8BC944C-FA4F-854B-8AFF-F1A123A40C3C}"/>
          </ac:spMkLst>
        </pc:spChg>
        <pc:spChg chg="mod">
          <ac:chgData name="Bill Lewis" userId="1e7eb413b4837e93" providerId="LiveId" clId="{5AF5D320-ACA0-48E2-8204-0119F7444B7D}" dt="2025-11-13T23:40:26.169" v="9178" actId="207"/>
          <ac:spMkLst>
            <pc:docMk/>
            <pc:sldMk cId="3124293736" sldId="372"/>
            <ac:spMk id="3" creationId="{BF7F769B-F9EF-600C-0EE7-BE2F2184C0DB}"/>
          </ac:spMkLst>
        </pc:spChg>
      </pc:sldChg>
      <pc:sldChg chg="addSp delSp modSp add mod addAnim delAnim modAnim modNotesTx">
        <pc:chgData name="Bill Lewis" userId="1e7eb413b4837e93" providerId="LiveId" clId="{5AF5D320-ACA0-48E2-8204-0119F7444B7D}" dt="2025-11-14T19:23:49.074" v="15147" actId="27636"/>
        <pc:sldMkLst>
          <pc:docMk/>
          <pc:sldMk cId="1871578443" sldId="373"/>
        </pc:sldMkLst>
        <pc:spChg chg="add del mod">
          <ac:chgData name="Bill Lewis" userId="1e7eb413b4837e93" providerId="LiveId" clId="{5AF5D320-ACA0-48E2-8204-0119F7444B7D}" dt="2025-11-14T19:23:49.074" v="15147" actId="27636"/>
          <ac:spMkLst>
            <pc:docMk/>
            <pc:sldMk cId="1871578443" sldId="373"/>
            <ac:spMk id="3" creationId="{2B3C905E-4AB0-66B0-32F7-9FD15FA7CC0E}"/>
          </ac:spMkLst>
        </pc:spChg>
      </pc:sldChg>
      <pc:sldChg chg="modSp new mod modAnim modNotesTx">
        <pc:chgData name="Bill Lewis" userId="1e7eb413b4837e93" providerId="LiveId" clId="{5AF5D320-ACA0-48E2-8204-0119F7444B7D}" dt="2025-11-14T00:14:41.139" v="13668"/>
        <pc:sldMkLst>
          <pc:docMk/>
          <pc:sldMk cId="2591324100" sldId="374"/>
        </pc:sldMkLst>
        <pc:spChg chg="mod">
          <ac:chgData name="Bill Lewis" userId="1e7eb413b4837e93" providerId="LiveId" clId="{5AF5D320-ACA0-48E2-8204-0119F7444B7D}" dt="2025-11-13T23:51:10.561" v="10105" actId="20577"/>
          <ac:spMkLst>
            <pc:docMk/>
            <pc:sldMk cId="2591324100" sldId="374"/>
            <ac:spMk id="2" creationId="{F14C03CA-F38E-3CC5-E6BF-A9F81E3081B8}"/>
          </ac:spMkLst>
        </pc:spChg>
        <pc:spChg chg="mod">
          <ac:chgData name="Bill Lewis" userId="1e7eb413b4837e93" providerId="LiveId" clId="{5AF5D320-ACA0-48E2-8204-0119F7444B7D}" dt="2025-11-13T23:56:40.954" v="10560" actId="207"/>
          <ac:spMkLst>
            <pc:docMk/>
            <pc:sldMk cId="2591324100" sldId="374"/>
            <ac:spMk id="3" creationId="{23F594C2-7880-1FF9-849E-787913395584}"/>
          </ac:spMkLst>
        </pc:spChg>
      </pc:sldChg>
      <pc:sldChg chg="modSp new mod modAnim">
        <pc:chgData name="Bill Lewis" userId="1e7eb413b4837e93" providerId="LiveId" clId="{5AF5D320-ACA0-48E2-8204-0119F7444B7D}" dt="2025-11-15T19:08:38.084" v="19362" actId="6549"/>
        <pc:sldMkLst>
          <pc:docMk/>
          <pc:sldMk cId="1510309406" sldId="375"/>
        </pc:sldMkLst>
        <pc:spChg chg="mod">
          <ac:chgData name="Bill Lewis" userId="1e7eb413b4837e93" providerId="LiveId" clId="{5AF5D320-ACA0-48E2-8204-0119F7444B7D}" dt="2025-11-13T23:58:10.965" v="10734" actId="20577"/>
          <ac:spMkLst>
            <pc:docMk/>
            <pc:sldMk cId="1510309406" sldId="375"/>
            <ac:spMk id="2" creationId="{3D650B08-BEC6-912B-57CA-163473591FD5}"/>
          </ac:spMkLst>
        </pc:spChg>
        <pc:spChg chg="mod">
          <ac:chgData name="Bill Lewis" userId="1e7eb413b4837e93" providerId="LiveId" clId="{5AF5D320-ACA0-48E2-8204-0119F7444B7D}" dt="2025-11-15T19:08:38.084" v="19362" actId="6549"/>
          <ac:spMkLst>
            <pc:docMk/>
            <pc:sldMk cId="1510309406" sldId="375"/>
            <ac:spMk id="3" creationId="{703CF077-5AFE-836E-F7C6-2A8D6ABBBC3F}"/>
          </ac:spMkLst>
        </pc:spChg>
      </pc:sldChg>
      <pc:sldChg chg="modSp add mod modAnim modNotesTx">
        <pc:chgData name="Bill Lewis" userId="1e7eb413b4837e93" providerId="LiveId" clId="{5AF5D320-ACA0-48E2-8204-0119F7444B7D}" dt="2025-11-14T00:15:19.027" v="13683"/>
        <pc:sldMkLst>
          <pc:docMk/>
          <pc:sldMk cId="3056331224" sldId="376"/>
        </pc:sldMkLst>
        <pc:spChg chg="mod">
          <ac:chgData name="Bill Lewis" userId="1e7eb413b4837e93" providerId="LiveId" clId="{5AF5D320-ACA0-48E2-8204-0119F7444B7D}" dt="2025-11-14T00:05:51.036" v="11904" actId="207"/>
          <ac:spMkLst>
            <pc:docMk/>
            <pc:sldMk cId="3056331224" sldId="376"/>
            <ac:spMk id="3" creationId="{E9EB2C70-105E-3686-9516-F636D1F52084}"/>
          </ac:spMkLst>
        </pc:spChg>
      </pc:sldChg>
      <pc:sldChg chg="modSp new mod modAnim modNotesTx">
        <pc:chgData name="Bill Lewis" userId="1e7eb413b4837e93" providerId="LiveId" clId="{5AF5D320-ACA0-48E2-8204-0119F7444B7D}" dt="2025-11-15T19:36:07.656" v="20281" actId="5793"/>
        <pc:sldMkLst>
          <pc:docMk/>
          <pc:sldMk cId="1861681607" sldId="377"/>
        </pc:sldMkLst>
        <pc:spChg chg="mod">
          <ac:chgData name="Bill Lewis" userId="1e7eb413b4837e93" providerId="LiveId" clId="{5AF5D320-ACA0-48E2-8204-0119F7444B7D}" dt="2025-11-14T20:11:40.051" v="17145" actId="20577"/>
          <ac:spMkLst>
            <pc:docMk/>
            <pc:sldMk cId="1861681607" sldId="377"/>
            <ac:spMk id="2" creationId="{01C3194F-E24C-73C8-9EAF-977A3E5C5A95}"/>
          </ac:spMkLst>
        </pc:spChg>
        <pc:spChg chg="mod">
          <ac:chgData name="Bill Lewis" userId="1e7eb413b4837e93" providerId="LiveId" clId="{5AF5D320-ACA0-48E2-8204-0119F7444B7D}" dt="2025-11-14T00:15:50.974" v="13705" actId="6549"/>
          <ac:spMkLst>
            <pc:docMk/>
            <pc:sldMk cId="1861681607" sldId="377"/>
            <ac:spMk id="3" creationId="{C1729B09-39DE-6D48-DFDD-A6E388727C7A}"/>
          </ac:spMkLst>
        </pc:spChg>
      </pc:sldChg>
      <pc:sldChg chg="addSp delSp modSp new mod modNotesTx">
        <pc:chgData name="Bill Lewis" userId="1e7eb413b4837e93" providerId="LiveId" clId="{5AF5D320-ACA0-48E2-8204-0119F7444B7D}" dt="2025-11-16T15:14:06.906" v="20765" actId="6549"/>
        <pc:sldMkLst>
          <pc:docMk/>
          <pc:sldMk cId="2117492008" sldId="378"/>
        </pc:sldMkLst>
        <pc:spChg chg="mod">
          <ac:chgData name="Bill Lewis" userId="1e7eb413b4837e93" providerId="LiveId" clId="{5AF5D320-ACA0-48E2-8204-0119F7444B7D}" dt="2025-11-14T20:11:45.027" v="17151" actId="20577"/>
          <ac:spMkLst>
            <pc:docMk/>
            <pc:sldMk cId="2117492008" sldId="378"/>
            <ac:spMk id="2" creationId="{B16F2AC4-CEB2-7907-AD2D-8FB25356D3BA}"/>
          </ac:spMkLst>
        </pc:spChg>
        <pc:picChg chg="add mod">
          <ac:chgData name="Bill Lewis" userId="1e7eb413b4837e93" providerId="LiveId" clId="{5AF5D320-ACA0-48E2-8204-0119F7444B7D}" dt="2025-11-14T19:54:34.165" v="15814" actId="1076"/>
          <ac:picMkLst>
            <pc:docMk/>
            <pc:sldMk cId="2117492008" sldId="378"/>
            <ac:picMk id="7170" creationId="{1B3DEF9E-E5A3-3C05-5977-D98EFFB3DDC3}"/>
          </ac:picMkLst>
        </pc:picChg>
        <pc:picChg chg="add mod">
          <ac:chgData name="Bill Lewis" userId="1e7eb413b4837e93" providerId="LiveId" clId="{5AF5D320-ACA0-48E2-8204-0119F7444B7D}" dt="2025-11-14T19:54:56.896" v="15818" actId="1076"/>
          <ac:picMkLst>
            <pc:docMk/>
            <pc:sldMk cId="2117492008" sldId="378"/>
            <ac:picMk id="7174" creationId="{C4F93BE3-541E-C62D-3AD5-37ABE7F05B24}"/>
          </ac:picMkLst>
        </pc:picChg>
        <pc:picChg chg="add mod">
          <ac:chgData name="Bill Lewis" userId="1e7eb413b4837e93" providerId="LiveId" clId="{5AF5D320-ACA0-48E2-8204-0119F7444B7D}" dt="2025-11-14T19:55:23.774" v="15821" actId="1076"/>
          <ac:picMkLst>
            <pc:docMk/>
            <pc:sldMk cId="2117492008" sldId="378"/>
            <ac:picMk id="7176" creationId="{D51E42C3-C107-3D3F-9377-263F31C93769}"/>
          </ac:picMkLst>
        </pc:picChg>
      </pc:sldChg>
      <pc:sldChg chg="addSp modSp new mod">
        <pc:chgData name="Bill Lewis" userId="1e7eb413b4837e93" providerId="LiveId" clId="{5AF5D320-ACA0-48E2-8204-0119F7444B7D}" dt="2025-11-14T19:44:56.694" v="15550" actId="20577"/>
        <pc:sldMkLst>
          <pc:docMk/>
          <pc:sldMk cId="3424369564" sldId="379"/>
        </pc:sldMkLst>
        <pc:spChg chg="mod">
          <ac:chgData name="Bill Lewis" userId="1e7eb413b4837e93" providerId="LiveId" clId="{5AF5D320-ACA0-48E2-8204-0119F7444B7D}" dt="2025-11-14T19:44:56.694" v="15550" actId="20577"/>
          <ac:spMkLst>
            <pc:docMk/>
            <pc:sldMk cId="3424369564" sldId="379"/>
            <ac:spMk id="2" creationId="{1CB71378-3695-AA80-5E1F-70D6EC45A0C7}"/>
          </ac:spMkLst>
        </pc:spChg>
        <pc:picChg chg="add mod">
          <ac:chgData name="Bill Lewis" userId="1e7eb413b4837e93" providerId="LiveId" clId="{5AF5D320-ACA0-48E2-8204-0119F7444B7D}" dt="2025-11-14T19:34:53.855" v="15386"/>
          <ac:picMkLst>
            <pc:docMk/>
            <pc:sldMk cId="3424369564" sldId="379"/>
            <ac:picMk id="2050" creationId="{47B0FC7D-666A-5254-0492-8E94F1AB857C}"/>
          </ac:picMkLst>
        </pc:picChg>
      </pc:sldChg>
      <pc:sldChg chg="addSp delSp modSp new mod modNotesTx">
        <pc:chgData name="Bill Lewis" userId="1e7eb413b4837e93" providerId="LiveId" clId="{5AF5D320-ACA0-48E2-8204-0119F7444B7D}" dt="2025-11-16T15:11:22.483" v="20758" actId="20577"/>
        <pc:sldMkLst>
          <pc:docMk/>
          <pc:sldMk cId="229335054" sldId="380"/>
        </pc:sldMkLst>
        <pc:spChg chg="mod">
          <ac:chgData name="Bill Lewis" userId="1e7eb413b4837e93" providerId="LiveId" clId="{5AF5D320-ACA0-48E2-8204-0119F7444B7D}" dt="2025-11-14T19:39:12.633" v="15454" actId="20577"/>
          <ac:spMkLst>
            <pc:docMk/>
            <pc:sldMk cId="229335054" sldId="380"/>
            <ac:spMk id="2" creationId="{F42C5653-5286-DF71-9819-CA3DB53B68FD}"/>
          </ac:spMkLst>
        </pc:spChg>
        <pc:picChg chg="add mod">
          <ac:chgData name="Bill Lewis" userId="1e7eb413b4837e93" providerId="LiveId" clId="{5AF5D320-ACA0-48E2-8204-0119F7444B7D}" dt="2025-11-14T19:49:35.279" v="15602" actId="1076"/>
          <ac:picMkLst>
            <pc:docMk/>
            <pc:sldMk cId="229335054" sldId="380"/>
            <ac:picMk id="5" creationId="{70D83ADF-10B2-A2D1-06A6-345B80D31849}"/>
          </ac:picMkLst>
        </pc:picChg>
        <pc:picChg chg="add mod">
          <ac:chgData name="Bill Lewis" userId="1e7eb413b4837e93" providerId="LiveId" clId="{5AF5D320-ACA0-48E2-8204-0119F7444B7D}" dt="2025-11-14T19:49:51.114" v="15671" actId="14100"/>
          <ac:picMkLst>
            <pc:docMk/>
            <pc:sldMk cId="229335054" sldId="380"/>
            <ac:picMk id="5122" creationId="{E297D102-3FE5-419D-8392-28C5332544E1}"/>
          </ac:picMkLst>
        </pc:picChg>
        <pc:picChg chg="add mod">
          <ac:chgData name="Bill Lewis" userId="1e7eb413b4837e93" providerId="LiveId" clId="{5AF5D320-ACA0-48E2-8204-0119F7444B7D}" dt="2025-11-14T19:49:52.733" v="15674" actId="1038"/>
          <ac:picMkLst>
            <pc:docMk/>
            <pc:sldMk cId="229335054" sldId="380"/>
            <ac:picMk id="5126" creationId="{7092FBB1-09A8-8491-57B8-7E3AA8ADBAE4}"/>
          </ac:picMkLst>
        </pc:picChg>
      </pc:sldChg>
      <pc:sldChg chg="addSp delSp modSp new mod modNotesTx">
        <pc:chgData name="Bill Lewis" userId="1e7eb413b4837e93" providerId="LiveId" clId="{5AF5D320-ACA0-48E2-8204-0119F7444B7D}" dt="2025-11-15T19:15:01.275" v="19858" actId="20577"/>
        <pc:sldMkLst>
          <pc:docMk/>
          <pc:sldMk cId="4249379788" sldId="381"/>
        </pc:sldMkLst>
        <pc:spChg chg="mod">
          <ac:chgData name="Bill Lewis" userId="1e7eb413b4837e93" providerId="LiveId" clId="{5AF5D320-ACA0-48E2-8204-0119F7444B7D}" dt="2025-11-14T19:45:06.112" v="15575" actId="20577"/>
          <ac:spMkLst>
            <pc:docMk/>
            <pc:sldMk cId="4249379788" sldId="381"/>
            <ac:spMk id="2" creationId="{0A9FA726-6517-643E-DA21-E33D01FD77A8}"/>
          </ac:spMkLst>
        </pc:spChg>
        <pc:picChg chg="add mod">
          <ac:chgData name="Bill Lewis" userId="1e7eb413b4837e93" providerId="LiveId" clId="{5AF5D320-ACA0-48E2-8204-0119F7444B7D}" dt="2025-11-14T19:52:47.287" v="15679" actId="1076"/>
          <ac:picMkLst>
            <pc:docMk/>
            <pc:sldMk cId="4249379788" sldId="381"/>
            <ac:picMk id="6146" creationId="{E00F9E96-A9AF-DAD5-4A42-29C25B58B065}"/>
          </ac:picMkLst>
        </pc:picChg>
        <pc:picChg chg="add mod">
          <ac:chgData name="Bill Lewis" userId="1e7eb413b4837e93" providerId="LiveId" clId="{5AF5D320-ACA0-48E2-8204-0119F7444B7D}" dt="2025-11-14T19:52:52.528" v="15680" actId="1076"/>
          <ac:picMkLst>
            <pc:docMk/>
            <pc:sldMk cId="4249379788" sldId="381"/>
            <ac:picMk id="6148" creationId="{1C918350-E7CD-533F-D830-B63EC7E94E1B}"/>
          </ac:picMkLst>
        </pc:picChg>
        <pc:picChg chg="add mod">
          <ac:chgData name="Bill Lewis" userId="1e7eb413b4837e93" providerId="LiveId" clId="{5AF5D320-ACA0-48E2-8204-0119F7444B7D}" dt="2025-11-14T19:53:27.380" v="15773" actId="1035"/>
          <ac:picMkLst>
            <pc:docMk/>
            <pc:sldMk cId="4249379788" sldId="381"/>
            <ac:picMk id="6150" creationId="{BDAD7894-E281-F328-CA3D-48B33E6466B2}"/>
          </ac:picMkLst>
        </pc:picChg>
      </pc:sldChg>
      <pc:sldChg chg="new">
        <pc:chgData name="Bill Lewis" userId="1e7eb413b4837e93" providerId="LiveId" clId="{5AF5D320-ACA0-48E2-8204-0119F7444B7D}" dt="2025-11-14T19:55:40.814" v="15822" actId="680"/>
        <pc:sldMkLst>
          <pc:docMk/>
          <pc:sldMk cId="4164472302" sldId="382"/>
        </pc:sldMkLst>
      </pc:sldChg>
      <pc:sldChg chg="delSp add del">
        <pc:chgData name="Bill Lewis" userId="1e7eb413b4837e93" providerId="LiveId" clId="{5AF5D320-ACA0-48E2-8204-0119F7444B7D}" dt="2025-11-15T18:56:58.866" v="18495" actId="47"/>
        <pc:sldMkLst>
          <pc:docMk/>
          <pc:sldMk cId="2943277088" sldId="383"/>
        </pc:sldMkLst>
        <pc:picChg chg="del">
          <ac:chgData name="Bill Lewis" userId="1e7eb413b4837e93" providerId="LiveId" clId="{5AF5D320-ACA0-48E2-8204-0119F7444B7D}" dt="2025-11-15T18:54:40.300" v="18451" actId="21"/>
          <ac:picMkLst>
            <pc:docMk/>
            <pc:sldMk cId="2943277088" sldId="383"/>
            <ac:picMk id="8194" creationId="{6C0BE485-09A6-E9DE-44AD-3CBF18C47AE9}"/>
          </ac:picMkLst>
        </pc:picChg>
      </pc:sldChg>
      <pc:sldChg chg="addSp modSp add mod modAnim modNotesTx">
        <pc:chgData name="Bill Lewis" userId="1e7eb413b4837e93" providerId="LiveId" clId="{5AF5D320-ACA0-48E2-8204-0119F7444B7D}" dt="2025-11-15T18:54:59.416" v="18494"/>
        <pc:sldMkLst>
          <pc:docMk/>
          <pc:sldMk cId="3144154228" sldId="384"/>
        </pc:sldMkLst>
        <pc:spChg chg="mod">
          <ac:chgData name="Bill Lewis" userId="1e7eb413b4837e93" providerId="LiveId" clId="{5AF5D320-ACA0-48E2-8204-0119F7444B7D}" dt="2025-11-15T18:54:18.961" v="18448" actId="27636"/>
          <ac:spMkLst>
            <pc:docMk/>
            <pc:sldMk cId="3144154228" sldId="384"/>
            <ac:spMk id="3" creationId="{44703CF3-9027-A719-7D18-9AF2697D3315}"/>
          </ac:spMkLst>
        </pc:spChg>
        <pc:picChg chg="add mod">
          <ac:chgData name="Bill Lewis" userId="1e7eb413b4837e93" providerId="LiveId" clId="{5AF5D320-ACA0-48E2-8204-0119F7444B7D}" dt="2025-11-15T18:54:54.071" v="18493" actId="1076"/>
          <ac:picMkLst>
            <pc:docMk/>
            <pc:sldMk cId="3144154228" sldId="384"/>
            <ac:picMk id="4" creationId="{EC224AFB-0531-2818-FFAE-0E5CD6E3C98A}"/>
          </ac:picMkLst>
        </pc:picChg>
      </pc:sldChg>
      <pc:sldChg chg="add del">
        <pc:chgData name="Bill Lewis" userId="1e7eb413b4837e93" providerId="LiveId" clId="{5AF5D320-ACA0-48E2-8204-0119F7444B7D}" dt="2025-11-15T18:51:48.154" v="18414"/>
        <pc:sldMkLst>
          <pc:docMk/>
          <pc:sldMk cId="3016097414" sldId="385"/>
        </pc:sldMkLst>
      </pc:sldChg>
    </pc:docChg>
  </pc:docChgLst>
  <pc:docChgLst>
    <pc:chgData name="Bill Lewis" userId="1e7eb413b4837e93" providerId="Windows Live" clId="Web-{64AB5457-F454-53CB-8133-E47597F6461C}"/>
    <pc:docChg chg="modSld">
      <pc:chgData name="Bill Lewis" userId="1e7eb413b4837e93" providerId="Windows Live" clId="Web-{64AB5457-F454-53CB-8133-E47597F6461C}" dt="2025-11-16T03:47:38.975" v="40" actId="20577"/>
      <pc:docMkLst>
        <pc:docMk/>
      </pc:docMkLst>
      <pc:sldChg chg="modSp">
        <pc:chgData name="Bill Lewis" userId="1e7eb413b4837e93" providerId="Windows Live" clId="Web-{64AB5457-F454-53CB-8133-E47597F6461C}" dt="2025-11-16T03:47:38.975" v="40" actId="20577"/>
        <pc:sldMkLst>
          <pc:docMk/>
          <pc:sldMk cId="422107330" sldId="370"/>
        </pc:sldMkLst>
        <pc:spChg chg="mod">
          <ac:chgData name="Bill Lewis" userId="1e7eb413b4837e93" providerId="Windows Live" clId="Web-{64AB5457-F454-53CB-8133-E47597F6461C}" dt="2025-11-16T03:47:38.975" v="40" actId="20577"/>
          <ac:spMkLst>
            <pc:docMk/>
            <pc:sldMk cId="422107330" sldId="370"/>
            <ac:spMk id="3" creationId="{9B1EB2F3-8437-1046-4954-60D63DA38B12}"/>
          </ac:spMkLst>
        </pc:spChg>
      </pc:sldChg>
    </pc:docChg>
  </pc:docChgLst>
  <pc:docChgLst>
    <pc:chgData name="Bill Lewis" userId="1e7eb413b4837e93" providerId="Windows Live" clId="Web-{AE6FCFF5-F6DB-6014-6289-17D34BF40E9E}"/>
    <pc:docChg chg="modSld">
      <pc:chgData name="Bill Lewis" userId="1e7eb413b4837e93" providerId="Windows Live" clId="Web-{AE6FCFF5-F6DB-6014-6289-17D34BF40E9E}" dt="2025-11-15T23:36:25.929" v="5"/>
      <pc:docMkLst>
        <pc:docMk/>
      </pc:docMkLst>
      <pc:sldChg chg="modNotes">
        <pc:chgData name="Bill Lewis" userId="1e7eb413b4837e93" providerId="Windows Live" clId="Web-{AE6FCFF5-F6DB-6014-6289-17D34BF40E9E}" dt="2025-11-15T23:36:25.929" v="5"/>
        <pc:sldMkLst>
          <pc:docMk/>
          <pc:sldMk cId="746492550" sldId="369"/>
        </pc:sldMkLst>
      </pc:sldChg>
    </pc:docChg>
  </pc:docChgLst>
  <pc:docChgLst>
    <pc:chgData name="Bill Lewis" userId="1e7eb413b4837e93" providerId="Windows Live" clId="Web-{F870480A-D8A0-6272-2E30-477BD17AF593}"/>
    <pc:docChg chg="modSld">
      <pc:chgData name="Bill Lewis" userId="1e7eb413b4837e93" providerId="Windows Live" clId="Web-{F870480A-D8A0-6272-2E30-477BD17AF593}" dt="2025-11-16T03:51:00.341" v="10"/>
      <pc:docMkLst>
        <pc:docMk/>
      </pc:docMkLst>
      <pc:sldChg chg="modSp">
        <pc:chgData name="Bill Lewis" userId="1e7eb413b4837e93" providerId="Windows Live" clId="Web-{F870480A-D8A0-6272-2E30-477BD17AF593}" dt="2025-11-16T03:50:02.340" v="6" actId="20577"/>
        <pc:sldMkLst>
          <pc:docMk/>
          <pc:sldMk cId="3501422706" sldId="367"/>
        </pc:sldMkLst>
        <pc:spChg chg="mod">
          <ac:chgData name="Bill Lewis" userId="1e7eb413b4837e93" providerId="Windows Live" clId="Web-{F870480A-D8A0-6272-2E30-477BD17AF593}" dt="2025-11-16T03:50:02.340" v="6" actId="20577"/>
          <ac:spMkLst>
            <pc:docMk/>
            <pc:sldMk cId="3501422706" sldId="367"/>
            <ac:spMk id="3" creationId="{3C309A39-401B-E000-B1D4-2BE49CB50E6B}"/>
          </ac:spMkLst>
        </pc:spChg>
      </pc:sldChg>
      <pc:sldChg chg="modNotes">
        <pc:chgData name="Bill Lewis" userId="1e7eb413b4837e93" providerId="Windows Live" clId="Web-{F870480A-D8A0-6272-2E30-477BD17AF593}" dt="2025-11-16T03:51:00.341" v="10"/>
        <pc:sldMkLst>
          <pc:docMk/>
          <pc:sldMk cId="4213504732" sldId="371"/>
        </pc:sldMkLst>
      </pc:sldChg>
      <pc:sldChg chg="modNotes">
        <pc:chgData name="Bill Lewis" userId="1e7eb413b4837e93" providerId="Windows Live" clId="Web-{F870480A-D8A0-6272-2E30-477BD17AF593}" dt="2025-11-16T03:50:53.419" v="8"/>
        <pc:sldMkLst>
          <pc:docMk/>
          <pc:sldMk cId="229335054" sldId="3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5B548-0054-444E-A7B5-6A59E0EFBD38}" type="datetimeFigureOut">
              <a:rPr lang="en-US" smtClean="0"/>
              <a:t>11/16/2025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E6139-AC89-4EE0-910B-3FF40DB43F7C}" type="slidenum">
              <a:rPr lang="en-US" smtClean="0"/>
              <a:t>‹#›</a:t>
            </a:fld>
            <a:endParaRPr lang="en-US"/>
          </a:p>
        </p:txBody>
      </p:sp>
    </p:spTree>
    <p:extLst>
      <p:ext uri="{BB962C8B-B14F-4D97-AF65-F5344CB8AC3E}">
        <p14:creationId xmlns:p14="http://schemas.microsoft.com/office/powerpoint/2010/main" val="321056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Emotional, mental, and spiritual healing can lead to physical healing as well</a:t>
            </a:r>
          </a:p>
          <a:p>
            <a:pPr marL="171450" indent="-171450">
              <a:buFont typeface="Arial" panose="020B0604020202020204" pitchFamily="34" charset="0"/>
              <a:buChar char="•"/>
            </a:pPr>
            <a:r>
              <a:rPr lang="en-CA"/>
              <a:t>The reason there are a lot of areas to cover is because people are coming from different directions, with different perspectives, with different hindrances, with different experiences, with different backgrounds, with different beliefs.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While discussing the basics, we will have probing questions or what I call “audience engagement topics” to open up people’s hearts to how they view or believe certain things about being a Christian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Process of being a Christian is like… what?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Church life is like…. What?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Jesus died on the cross because…?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New covenant is between who…?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Do you have a good or evil heart…? We’re so familiar with Jeremiah 17:9 “</a:t>
            </a:r>
            <a:r>
              <a:rPr lang="en-US" sz="1200" b="0" i="0" kern="1200">
                <a:solidFill>
                  <a:schemeClr val="tx1"/>
                </a:solidFill>
                <a:effectLst/>
                <a:latin typeface="+mn-lt"/>
                <a:ea typeface="+mn-ea"/>
                <a:cs typeface="+mn-cs"/>
              </a:rPr>
              <a:t>The </a:t>
            </a:r>
            <a:r>
              <a:rPr lang="en-US" sz="1200" b="1" i="0" kern="1200">
                <a:solidFill>
                  <a:schemeClr val="tx1"/>
                </a:solidFill>
                <a:effectLst/>
                <a:latin typeface="+mn-lt"/>
                <a:ea typeface="+mn-ea"/>
                <a:cs typeface="+mn-cs"/>
              </a:rPr>
              <a:t>heart</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is</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deceitful</a:t>
            </a:r>
            <a:r>
              <a:rPr lang="en-US" sz="1200" b="0" i="0" kern="1200">
                <a:solidFill>
                  <a:schemeClr val="tx1"/>
                </a:solidFill>
                <a:effectLst/>
                <a:latin typeface="+mn-lt"/>
                <a:ea typeface="+mn-ea"/>
                <a:cs typeface="+mn-cs"/>
              </a:rPr>
              <a:t> above all things, and desperately sick; who can understand it?”</a:t>
            </a:r>
            <a:r>
              <a:rPr lang="en-US"/>
              <a:t>, but are we familiar with Ezekiel 36:26-27 “</a:t>
            </a:r>
            <a:r>
              <a:rPr lang="en-US" sz="1200" b="0" i="0" kern="1200">
                <a:solidFill>
                  <a:schemeClr val="tx1"/>
                </a:solidFill>
                <a:effectLst/>
                <a:latin typeface="+mn-lt"/>
                <a:ea typeface="+mn-ea"/>
                <a:cs typeface="+mn-cs"/>
              </a:rPr>
              <a:t>And I will give you a new heart, and a new spirit I will put within you. And I will remove the heart of stone from your flesh and give you a heart of flesh. </a:t>
            </a:r>
            <a:r>
              <a:rPr lang="en-US" sz="1200" b="1" i="0" kern="1200" baseline="30000">
                <a:solidFill>
                  <a:schemeClr val="tx1"/>
                </a:solidFill>
                <a:effectLst/>
                <a:latin typeface="+mn-lt"/>
                <a:ea typeface="+mn-ea"/>
                <a:cs typeface="+mn-cs"/>
              </a:rPr>
              <a:t>27 </a:t>
            </a:r>
            <a:r>
              <a:rPr lang="en-US" sz="1200" b="0" i="0" kern="1200">
                <a:solidFill>
                  <a:schemeClr val="tx1"/>
                </a:solidFill>
                <a:effectLst/>
                <a:latin typeface="+mn-lt"/>
                <a:ea typeface="+mn-ea"/>
                <a:cs typeface="+mn-cs"/>
              </a:rPr>
              <a:t>And I will put my Spirit within you, and cause you to walk in my statutes and be careful to obey my rules.</a:t>
            </a:r>
            <a:r>
              <a:rPr lang="en-US"/>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Jesus says Satan comes to do what…?  John 10:10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15 seconds hard count… explain that every 15 seconds a woman or a child is physically abused by a man… Christian or not.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It’s less when you factor in the emotional, mental, and spiritual abuse…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After examining your own heart, what is the Father’s heart?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Your biological father?  Anything to share…?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How accessible are you to a brother or sister that you trust?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Where is Jesus when you are sinning?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Is your church a safe place?  Why or why not?  Is your marriage a safe place?  Do you have a safe place?  (engaging in sin may be a safe place)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1/3, 1/3, 1/3… positive group, they stay and engage, the neutral group they may stay or maybe engage, they’re quiet or on the fence, the negative group they leave and not engage or criticize, which are you?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Why do pastors kill themselves?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Praying to God… who do you pray to specifically and why?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is Hell?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Is it the Prodigal Son or Prodigal Father?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DBC probing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do you love, hate?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do you want, desire, crave, lust, and wish for?  What desires do you serve and obey?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are your goals and expectations?  What drives you?  Usually what we don’t have or what we crave or what we feel is unmet, drives 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Where do you bank your hopes?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Who do you trust?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How do you spend your time?  Give specific details… not include sleep, eat,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lies or lusts are being expressed through your sinful behavior? – draw out all the lies and lusts to the light – 1 John 1:7</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are our “God vs. man” thoughts or actions or words?  Pay attention to our verbs in relation to God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Our motives are not separated from our behavior – Scripture attests to that – first commandment reveals motivational roots, second commandment reveals behavioral fruits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Listen and observe more important than preaching or fixing… to see the heart’s functional commitments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Client apologizing profusely because he was late… but only because he was “pleasing” others giving into their time/needs rather than setting boundaries</a:t>
            </a:r>
          </a:p>
          <a:p>
            <a:pPr marL="171450" indent="-171450">
              <a:buFont typeface="Arial" panose="020B0604020202020204" pitchFamily="34" charset="0"/>
              <a:buChar char="•"/>
            </a:pPr>
            <a:r>
              <a:rPr lang="en-CA"/>
              <a:t>Ironically, my “audience engagement topics” is very strikingly similar to DBC’s use of probing questions during counseling to find out what that person has been up to… whether from within or from outside</a:t>
            </a:r>
          </a:p>
          <a:p>
            <a:pPr marL="171450" indent="-171450">
              <a:buFont typeface="Arial" panose="020B0604020202020204" pitchFamily="34" charset="0"/>
              <a:buChar char="•"/>
            </a:pPr>
            <a:r>
              <a:rPr lang="en-CA"/>
              <a:t>The most basic and most fundamental of needs that every human being seeks… love</a:t>
            </a:r>
          </a:p>
          <a:p>
            <a:pPr marL="171450" indent="-171450">
              <a:buFont typeface="Arial" panose="020B0604020202020204" pitchFamily="34" charset="0"/>
              <a:buChar char="•"/>
            </a:pPr>
            <a:endParaRPr lang="en-CA"/>
          </a:p>
        </p:txBody>
      </p:sp>
      <p:sp>
        <p:nvSpPr>
          <p:cNvPr id="4" name="Slide Number Placeholder 3"/>
          <p:cNvSpPr>
            <a:spLocks noGrp="1"/>
          </p:cNvSpPr>
          <p:nvPr>
            <p:ph type="sldNum" sz="quarter" idx="5"/>
          </p:nvPr>
        </p:nvSpPr>
        <p:spPr/>
        <p:txBody>
          <a:bodyPr/>
          <a:lstStyle/>
          <a:p>
            <a:fld id="{E15E6139-AC89-4EE0-910B-3FF40DB43F7C}" type="slidenum">
              <a:rPr lang="en-US" smtClean="0"/>
              <a:t>1</a:t>
            </a:fld>
            <a:endParaRPr lang="en-US"/>
          </a:p>
        </p:txBody>
      </p:sp>
    </p:spTree>
    <p:extLst>
      <p:ext uri="{BB962C8B-B14F-4D97-AF65-F5344CB8AC3E}">
        <p14:creationId xmlns:p14="http://schemas.microsoft.com/office/powerpoint/2010/main" val="47945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ea typeface="Calibri"/>
              <a:cs typeface="Calibri"/>
            </a:endParaRPr>
          </a:p>
          <a:p>
            <a:pPr marL="171450" indent="-171450">
              <a:buFont typeface="Arial" panose="020B0604020202020204" pitchFamily="34" charset="0"/>
              <a:buChar char="•"/>
            </a:pPr>
            <a:r>
              <a:rPr lang="en-US" dirty="0"/>
              <a:t>1 Kings 19 – Elijah fleeing after killing Baal prophets and God showing Himself to him in a </a:t>
            </a:r>
            <a:r>
              <a:rPr lang="en-US"/>
              <a:t>gentle whisper</a:t>
            </a:r>
          </a:p>
          <a:p>
            <a:pPr marL="171450" indent="-171450">
              <a:buFont typeface="Arial" panose="020B0604020202020204" pitchFamily="34" charset="0"/>
              <a:buChar char="•"/>
            </a:pPr>
            <a:r>
              <a:rPr lang="en-US" dirty="0"/>
              <a:t>Do you know who He really is?</a:t>
            </a:r>
            <a:endParaRPr lang="en-US" dirty="0">
              <a:ea typeface="Calibri"/>
              <a:cs typeface="Calibri"/>
            </a:endParaRPr>
          </a:p>
          <a:p>
            <a:pPr marL="171450" indent="-171450">
              <a:buFont typeface="Arial" panose="020B0604020202020204" pitchFamily="34" charset="0"/>
              <a:buChar char="•"/>
            </a:pPr>
            <a:r>
              <a:rPr lang="en-US" dirty="0"/>
              <a:t>Do you get to know Him even when you’re sinning?</a:t>
            </a:r>
            <a:endParaRPr lang="en-US" dirty="0">
              <a:ea typeface="Calibri"/>
              <a:cs typeface="Calibri"/>
            </a:endParaRPr>
          </a:p>
          <a:p>
            <a:pPr marL="171450" indent="-171450">
              <a:buFont typeface="Arial" panose="020B0604020202020204" pitchFamily="34" charset="0"/>
              <a:buChar char="•"/>
            </a:pPr>
            <a:r>
              <a:rPr lang="en-US" dirty="0"/>
              <a:t>Who is Jesus to you?</a:t>
            </a:r>
            <a:endParaRPr lang="en-US" dirty="0">
              <a:ea typeface="Calibri"/>
              <a:cs typeface="Calibri"/>
            </a:endParaRPr>
          </a:p>
          <a:p>
            <a:pPr marL="171450" indent="-171450">
              <a:buFont typeface="Arial" panose="020B0604020202020204" pitchFamily="34" charset="0"/>
              <a:buChar char="•"/>
            </a:pPr>
            <a:r>
              <a:rPr lang="en-US" dirty="0"/>
              <a:t>Who is the Father to you?</a:t>
            </a:r>
            <a:endParaRPr lang="en-US" dirty="0">
              <a:ea typeface="Calibri"/>
              <a:cs typeface="Calibri"/>
            </a:endParaRPr>
          </a:p>
          <a:p>
            <a:pPr marL="171450" indent="-171450">
              <a:buFont typeface="Arial" panose="020B0604020202020204" pitchFamily="34" charset="0"/>
              <a:buChar char="•"/>
            </a:pPr>
            <a:r>
              <a:rPr lang="en-US" dirty="0"/>
              <a:t>Who is the Holy Spirit to you?</a:t>
            </a:r>
            <a:endParaRPr lang="en-US" dirty="0">
              <a:ea typeface="Calibri"/>
              <a:cs typeface="Calibri"/>
            </a:endParaRPr>
          </a:p>
          <a:p>
            <a:pPr marL="171450" indent="-171450">
              <a:buFont typeface="Arial" panose="020B0604020202020204" pitchFamily="34" charset="0"/>
              <a:buChar char="•"/>
            </a:pPr>
            <a:r>
              <a:rPr lang="en-US" dirty="0"/>
              <a:t>Whom do you pray to?</a:t>
            </a:r>
            <a:endParaRPr lang="en-US" dirty="0">
              <a:ea typeface="Calibri"/>
              <a:cs typeface="Calibri"/>
            </a:endParaRPr>
          </a:p>
          <a:p>
            <a:pPr marL="171450" indent="-171450">
              <a:buFont typeface="Arial" panose="020B0604020202020204" pitchFamily="34" charset="0"/>
              <a:buChar char="•"/>
            </a:pPr>
            <a:r>
              <a:rPr lang="en-US" dirty="0"/>
              <a:t>Do you feel close or far apart from God?</a:t>
            </a:r>
            <a:endParaRPr lang="en-US" dirty="0">
              <a:ea typeface="Calibri"/>
              <a:cs typeface="Calibri"/>
            </a:endParaRPr>
          </a:p>
          <a:p>
            <a:pPr marL="171450" indent="-171450">
              <a:buFont typeface="Arial" panose="020B0604020202020204" pitchFamily="34" charset="0"/>
              <a:buChar char="•"/>
            </a:pPr>
            <a:r>
              <a:rPr lang="en-US" dirty="0"/>
              <a:t>Do you know God’s heart for you?  Read Romans 5.</a:t>
            </a:r>
            <a:endParaRPr lang="en-US" dirty="0">
              <a:ea typeface="Calibri"/>
              <a:cs typeface="Calibri"/>
            </a:endParaRPr>
          </a:p>
          <a:p>
            <a:pPr marL="171450" indent="-171450">
              <a:buFont typeface="Arial" panose="020B0604020202020204" pitchFamily="34" charset="0"/>
              <a:buChar char="•"/>
            </a:pPr>
            <a:r>
              <a:rPr lang="en-US" dirty="0"/>
              <a:t>Are you fully honest with God, warts, and all?  Revelation 3:15-16 – be either hot or cold, not lukewarm… be fully for God or be fully against God… not half and half</a:t>
            </a:r>
            <a:endParaRPr lang="en-US" dirty="0">
              <a:ea typeface="Calibri"/>
              <a:cs typeface="Calibri"/>
            </a:endParaRPr>
          </a:p>
          <a:p>
            <a:pPr marL="171450" indent="-171450">
              <a:buFont typeface="Arial" panose="020B0604020202020204" pitchFamily="34" charset="0"/>
              <a:buChar char="•"/>
            </a:pPr>
            <a:r>
              <a:rPr lang="en-US" dirty="0"/>
              <a:t>How many of you believe Romans 8:1?  Really </a:t>
            </a:r>
            <a:r>
              <a:rPr lang="en-US" dirty="0" err="1"/>
              <a:t>really</a:t>
            </a:r>
            <a:r>
              <a:rPr lang="en-US" dirty="0"/>
              <a:t> believe it?</a:t>
            </a:r>
            <a:endParaRPr lang="en-US" dirty="0">
              <a:ea typeface="Calibri"/>
              <a:cs typeface="Calibri"/>
            </a:endParaRPr>
          </a:p>
          <a:p>
            <a:pPr marL="171450" indent="-171450">
              <a:buFont typeface="Arial" panose="020B0604020202020204" pitchFamily="34" charset="0"/>
              <a:buChar char="•"/>
            </a:pPr>
            <a:r>
              <a:rPr lang="en-US" dirty="0"/>
              <a:t>Hebrews 4:16 – do we have the confidence to enter His Holy Room or are we afraid?  JFK story by JoAnn – we go into His throne to receive mercy and grace and strength for our journey!</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11</a:t>
            </a:fld>
            <a:endParaRPr lang="en-US"/>
          </a:p>
        </p:txBody>
      </p:sp>
    </p:spTree>
    <p:extLst>
      <p:ext uri="{BB962C8B-B14F-4D97-AF65-F5344CB8AC3E}">
        <p14:creationId xmlns:p14="http://schemas.microsoft.com/office/powerpoint/2010/main" val="1360527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second book, LOTR: Two Towers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15E6139-AC89-4EE0-910B-3FF40DB43F7C}" type="slidenum">
              <a:rPr lang="en-US" smtClean="0"/>
              <a:t>12</a:t>
            </a:fld>
            <a:endParaRPr lang="en-US"/>
          </a:p>
        </p:txBody>
      </p:sp>
    </p:spTree>
    <p:extLst>
      <p:ext uri="{BB962C8B-B14F-4D97-AF65-F5344CB8AC3E}">
        <p14:creationId xmlns:p14="http://schemas.microsoft.com/office/powerpoint/2010/main" val="178969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Are you constantly aware of or discern the enemy’s tactics?</a:t>
            </a:r>
          </a:p>
          <a:p>
            <a:pPr marL="171450" indent="-171450">
              <a:buFont typeface="Arial" panose="020B0604020202020204" pitchFamily="34" charset="0"/>
              <a:buChar char="•"/>
            </a:pPr>
            <a:r>
              <a:rPr lang="en-US"/>
              <a:t>Do you blame your fellow humans for their actions against you?  Do you blame God?</a:t>
            </a:r>
          </a:p>
          <a:p>
            <a:endParaRPr lang="en-US"/>
          </a:p>
        </p:txBody>
      </p:sp>
      <p:sp>
        <p:nvSpPr>
          <p:cNvPr id="4" name="Slide Number Placeholder 3"/>
          <p:cNvSpPr>
            <a:spLocks noGrp="1"/>
          </p:cNvSpPr>
          <p:nvPr>
            <p:ph type="sldNum" sz="quarter" idx="5"/>
          </p:nvPr>
        </p:nvSpPr>
        <p:spPr/>
        <p:txBody>
          <a:bodyPr/>
          <a:lstStyle/>
          <a:p>
            <a:fld id="{E15E6139-AC89-4EE0-910B-3FF40DB43F7C}" type="slidenum">
              <a:rPr lang="en-US" smtClean="0"/>
              <a:t>13</a:t>
            </a:fld>
            <a:endParaRPr lang="en-US"/>
          </a:p>
        </p:txBody>
      </p:sp>
    </p:spTree>
    <p:extLst>
      <p:ext uri="{BB962C8B-B14F-4D97-AF65-F5344CB8AC3E}">
        <p14:creationId xmlns:p14="http://schemas.microsoft.com/office/powerpoint/2010/main" val="3760345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Greek word for holy is </a:t>
            </a:r>
            <a:r>
              <a:rPr lang="en-US" err="1"/>
              <a:t>hagios</a:t>
            </a:r>
            <a:r>
              <a:rPr lang="en-US"/>
              <a:t> – set apart for God, consecrated, different… separated from all that is impure and positive dedication to God’s use</a:t>
            </a:r>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15E6139-AC89-4EE0-910B-3FF40DB43F7C}" type="slidenum">
              <a:rPr lang="en-US" smtClean="0"/>
              <a:t>15</a:t>
            </a:fld>
            <a:endParaRPr lang="en-US"/>
          </a:p>
        </p:txBody>
      </p:sp>
    </p:spTree>
    <p:extLst>
      <p:ext uri="{BB962C8B-B14F-4D97-AF65-F5344CB8AC3E}">
        <p14:creationId xmlns:p14="http://schemas.microsoft.com/office/powerpoint/2010/main" val="3374700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Have you let Him perform divine surgery on your heart, mind, soul?  We also need to let Jesus into any locked-up places… Revelation 3:20… He doesn’t force His way in.  He wants to partner with you in your healing process.  It’s divine surgery that will be painful, but liberating later.  Much like physical surgery… have you experienced physical surgery?  Painful long recovery… you have lots of pain in the beginning, then you have recovery, then full healing.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moment we get saved is when we just dive into ministry without assessing our hearts, without a mentor, without someone guiding us.  And when that happens, our hearts go by the wayside and when stress, conflict, trials come, we go to the only or few places we know how to “soothe” our aching heart… whether it’s sexual or drugs or alcohol, it’s our coping mechanism because we never tend to our hearts, letting Jesus come in and perform divine surgery.</a:t>
            </a:r>
          </a:p>
          <a:p>
            <a:pPr marL="171450" indent="-171450">
              <a:buFont typeface="Arial" panose="020B0604020202020204" pitchFamily="34" charset="0"/>
              <a:buChar char="•"/>
            </a:pPr>
            <a:r>
              <a:rPr lang="en-US"/>
              <a:t>Separation as preparation – sometimes God will separate people out of your life, even if you don’t want them to so He can heal you… </a:t>
            </a:r>
          </a:p>
          <a:p>
            <a:pPr marL="628650" lvl="1" indent="-171450">
              <a:buFont typeface="Arial" panose="020B0604020202020204" pitchFamily="34" charset="0"/>
              <a:buChar char="•"/>
            </a:pPr>
            <a:r>
              <a:rPr lang="en-US"/>
              <a:t>Separating you to heal you - Mark 7:33 – deaf man to a private location to heal him… be alone with Him</a:t>
            </a:r>
          </a:p>
          <a:p>
            <a:pPr marL="628650" lvl="1" indent="-171450">
              <a:buFont typeface="Arial" panose="020B0604020202020204" pitchFamily="34" charset="0"/>
              <a:buChar char="•"/>
            </a:pPr>
            <a:r>
              <a:rPr lang="en-US"/>
              <a:t>Separate from people that God hasn’t called to you… Genesis 37:8 – Joseph’s brothers couldn’t handle him being king over them… we need people in our lives who see our calling and see us correctly so that they can effectively support and elevate and strengthen and sharpen you</a:t>
            </a:r>
          </a:p>
          <a:p>
            <a:pPr marL="1085850" lvl="2" indent="-171450">
              <a:buFont typeface="Arial" panose="020B0604020202020204" pitchFamily="34" charset="0"/>
              <a:buChar char="•"/>
            </a:pPr>
            <a:r>
              <a:rPr lang="en-US"/>
              <a:t>How many people or friends do you have in your life who are like the fig tree producing no fruit just like it did with Jesus?  Mark 11:12-14, Matthew 21:18-19</a:t>
            </a:r>
          </a:p>
          <a:p>
            <a:pPr marL="628650" lvl="1" indent="-171450">
              <a:buFont typeface="Arial" panose="020B0604020202020204" pitchFamily="34" charset="0"/>
              <a:buChar char="•"/>
            </a:pPr>
            <a:r>
              <a:rPr lang="en-US"/>
              <a:t>Separate you to fully depend on Him – Proverbs 3:5-6 – lean not on your own understanding</a:t>
            </a:r>
          </a:p>
          <a:p>
            <a:pPr marL="1085850" lvl="2" indent="-171450">
              <a:buFont typeface="Arial" panose="020B0604020202020204" pitchFamily="34" charset="0"/>
              <a:buChar char="•"/>
            </a:pPr>
            <a:r>
              <a:rPr lang="en-US"/>
              <a:t>He will give you instructions so you can exercise your faith… He wants your heart to have Him on the throne</a:t>
            </a:r>
          </a:p>
          <a:p>
            <a:pPr marL="1085850" lvl="2" indent="-171450">
              <a:buFont typeface="Arial" panose="020B0604020202020204" pitchFamily="34" charset="0"/>
              <a:buChar char="•"/>
            </a:pPr>
            <a:r>
              <a:rPr lang="en-US"/>
              <a:t>When no one is cheering you on or people validating you, that’s when your faith deepens</a:t>
            </a:r>
          </a:p>
          <a:p>
            <a:pPr marL="1085850" lvl="2" indent="-171450">
              <a:buFont typeface="Arial" panose="020B0604020202020204" pitchFamily="34" charset="0"/>
              <a:buChar char="•"/>
            </a:pPr>
            <a:r>
              <a:rPr lang="en-US"/>
              <a:t>God will strip every crutch so you can learn to stand on Him alone</a:t>
            </a:r>
          </a:p>
          <a:p>
            <a:pPr marL="1085850" lvl="2" indent="-171450">
              <a:buFont typeface="Arial" panose="020B0604020202020204" pitchFamily="34" charset="0"/>
              <a:buChar char="•"/>
            </a:pPr>
            <a:r>
              <a:rPr lang="en-US"/>
              <a:t>Not abandonment, but alignment… He’s building your confidence in Him, not in connections, titles, applause, people, etc.</a:t>
            </a:r>
          </a:p>
          <a:p>
            <a:endParaRPr lang="en-US"/>
          </a:p>
        </p:txBody>
      </p:sp>
      <p:sp>
        <p:nvSpPr>
          <p:cNvPr id="4" name="Slide Number Placeholder 3"/>
          <p:cNvSpPr>
            <a:spLocks noGrp="1"/>
          </p:cNvSpPr>
          <p:nvPr>
            <p:ph type="sldNum" sz="quarter" idx="5"/>
          </p:nvPr>
        </p:nvSpPr>
        <p:spPr/>
        <p:txBody>
          <a:bodyPr/>
          <a:lstStyle/>
          <a:p>
            <a:fld id="{E15E6139-AC89-4EE0-910B-3FF40DB43F7C}" type="slidenum">
              <a:rPr lang="en-US" smtClean="0"/>
              <a:t>16</a:t>
            </a:fld>
            <a:endParaRPr lang="en-US"/>
          </a:p>
        </p:txBody>
      </p:sp>
    </p:spTree>
    <p:extLst>
      <p:ext uri="{BB962C8B-B14F-4D97-AF65-F5344CB8AC3E}">
        <p14:creationId xmlns:p14="http://schemas.microsoft.com/office/powerpoint/2010/main" val="344292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Loneliness joke: sometimes you might feel like no one’s there for you… but you know who’s always there for you?  Laundry.  Survival tip: if you’re lost in the woods, start talking about politics… guaranteed someone will show up to argue with you.</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Have you confessed to anyone about your sins, your struggles?  To your significant other?  Your boss?  Your best friend?  Your family?  Your brothers/sisters in Christ?  Why or why not?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Jesus was the most transparent man alive… He walked in the light, hiding nothing… yes, He didn’t sin, but that’s not what “walk in the light” means… give analogy of dark room with one light switch…</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Jesus walked in the light and people STILL rejected Him…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Sometimes our thinking is… if I shared, then people will judge me… look at Jesus… He was perfect and people STILL judged Him… why strive to be perfect before opening up with anyone?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David’s story is recorded… he will have no privacy in heaven!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Why aren’t you sharing?  What’s holding you back?  Are you entrenched in your identity?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Do you believe you are forgiven?  </a:t>
            </a:r>
          </a:p>
          <a:p>
            <a:pPr marL="0" lvl="0" indent="0">
              <a:buFont typeface="Arial" panose="020B0604020202020204" pitchFamily="34" charset="0"/>
              <a:buNone/>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15E6139-AC89-4EE0-910B-3FF40DB43F7C}" type="slidenum">
              <a:rPr lang="en-US" smtClean="0"/>
              <a:t>17</a:t>
            </a:fld>
            <a:endParaRPr lang="en-US"/>
          </a:p>
        </p:txBody>
      </p:sp>
    </p:spTree>
    <p:extLst>
      <p:ext uri="{BB962C8B-B14F-4D97-AF65-F5344CB8AC3E}">
        <p14:creationId xmlns:p14="http://schemas.microsoft.com/office/powerpoint/2010/main" val="163419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Widespread and rising</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61% of U.S. adults report viewing pornography.</a:t>
            </a:r>
          </a:p>
          <a:p>
            <a:pPr lvl="0"/>
            <a:r>
              <a:rPr lang="en-US" sz="1200" kern="1200" dirty="0">
                <a:solidFill>
                  <a:schemeClr val="tx1"/>
                </a:solidFill>
                <a:effectLst/>
                <a:latin typeface="+mn-lt"/>
                <a:ea typeface="+mn-ea"/>
                <a:cs typeface="+mn-cs"/>
              </a:rPr>
              <a:t>Among practicing Christians, 54% admit to some level of porn use.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Isolation speaks volumes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84% of porn users say they </a:t>
            </a:r>
            <a:r>
              <a:rPr lang="en-US" sz="1200" b="1" kern="1200" dirty="0">
                <a:solidFill>
                  <a:schemeClr val="tx1"/>
                </a:solidFill>
                <a:effectLst/>
                <a:latin typeface="+mn-lt"/>
                <a:ea typeface="+mn-ea"/>
                <a:cs typeface="+mn-cs"/>
              </a:rPr>
              <a:t>don’t have anyone</a:t>
            </a:r>
            <a:r>
              <a:rPr lang="en-US" sz="1200" kern="1200" dirty="0">
                <a:solidFill>
                  <a:schemeClr val="tx1"/>
                </a:solidFill>
                <a:effectLst/>
                <a:latin typeface="+mn-lt"/>
                <a:ea typeface="+mn-ea"/>
                <a:cs typeface="+mn-cs"/>
              </a:rPr>
              <a:t> to help them avoid pornography.</a:t>
            </a:r>
          </a:p>
          <a:p>
            <a:pPr lvl="0"/>
            <a:r>
              <a:rPr lang="en-US" sz="1200" kern="1200" dirty="0">
                <a:solidFill>
                  <a:schemeClr val="tx1"/>
                </a:solidFill>
                <a:effectLst/>
                <a:latin typeface="+mn-lt"/>
                <a:ea typeface="+mn-ea"/>
                <a:cs typeface="+mn-cs"/>
              </a:rPr>
              <a:t>48% of Christian porn users say </a:t>
            </a:r>
            <a:r>
              <a:rPr lang="en-US" sz="1200" b="1" kern="1200" dirty="0">
                <a:solidFill>
                  <a:schemeClr val="tx1"/>
                </a:solidFill>
                <a:effectLst/>
                <a:latin typeface="+mn-lt"/>
                <a:ea typeface="+mn-ea"/>
                <a:cs typeface="+mn-cs"/>
              </a:rPr>
              <a:t>no one knows</a:t>
            </a:r>
            <a:r>
              <a:rPr lang="en-US" sz="1200" kern="1200" dirty="0">
                <a:solidFill>
                  <a:schemeClr val="tx1"/>
                </a:solidFill>
                <a:effectLst/>
                <a:latin typeface="+mn-lt"/>
                <a:ea typeface="+mn-ea"/>
                <a:cs typeface="+mn-cs"/>
              </a:rPr>
              <a:t> they’re struggling.</a:t>
            </a:r>
          </a:p>
          <a:p>
            <a:pPr lvl="0"/>
            <a:r>
              <a:rPr lang="en-US" sz="1200" kern="1200" dirty="0">
                <a:solidFill>
                  <a:schemeClr val="tx1"/>
                </a:solidFill>
                <a:effectLst/>
                <a:latin typeface="+mn-lt"/>
                <a:ea typeface="+mn-ea"/>
                <a:cs typeface="+mn-cs"/>
              </a:rPr>
              <a:t>Silence and shame drive the problem deeper. These are not just personal struggles. They’re relational and communal.</a:t>
            </a:r>
          </a:p>
          <a:p>
            <a:r>
              <a:rPr lang="en-US" sz="1200" b="1" kern="1200" dirty="0">
                <a:solidFill>
                  <a:schemeClr val="tx1"/>
                </a:solidFill>
                <a:effectLst/>
                <a:latin typeface="+mn-lt"/>
                <a:ea typeface="+mn-ea"/>
                <a:cs typeface="+mn-cs"/>
              </a:rPr>
              <a:t>There is a need within the Church</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Only 10% of U.S. Christians and churched adults say their church offers a program specifically for pornography.</a:t>
            </a:r>
          </a:p>
          <a:p>
            <a:pPr lvl="0"/>
            <a:r>
              <a:rPr lang="en-US" sz="1200" kern="1200" dirty="0">
                <a:solidFill>
                  <a:schemeClr val="tx1"/>
                </a:solidFill>
                <a:effectLst/>
                <a:latin typeface="+mn-lt"/>
                <a:ea typeface="+mn-ea"/>
                <a:cs typeface="+mn-cs"/>
              </a:rPr>
              <a:t>Meanwhile, 75% of U.S. pastors say they are individually ministering to someone struggling with porn.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Why this matters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Culture is changing. Data needs to too. The devices, apps, and access points of pornography today differ dramatically from ten years ago.</a:t>
            </a:r>
          </a:p>
          <a:p>
            <a:r>
              <a:rPr lang="en-US" sz="1200" kern="1200" dirty="0">
                <a:solidFill>
                  <a:schemeClr val="tx1"/>
                </a:solidFill>
                <a:effectLst/>
                <a:latin typeface="+mn-lt"/>
                <a:ea typeface="+mn-ea"/>
                <a:cs typeface="+mn-cs"/>
              </a:rPr>
              <a:t>Check out this clip from a conversation with Josh McDowell as we unpacked what the latest research reveals about pornography.</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How accessible are you to a brother or sister?  Much more than accountability…  trust them to help you because they know you… sex group had a weakness at airports – he doesn’t control him there’s no control… we have no business doing that… that belongs to the Holy </a:t>
            </a:r>
            <a:r>
              <a:rPr lang="en-US"/>
              <a:t>Spirit alone</a:t>
            </a:r>
          </a:p>
          <a:p>
            <a:pPr marL="171450" indent="-171450">
              <a:buFont typeface="Arial" panose="020B0604020202020204" pitchFamily="34" charset="0"/>
              <a:buChar char="•"/>
            </a:pPr>
            <a:r>
              <a:rPr lang="en-US"/>
              <a:t>Is </a:t>
            </a:r>
            <a:r>
              <a:rPr lang="en-US" dirty="0"/>
              <a:t>your environment a place of following Galatians 5:16?  A spiritual environment that glorifies God?  In the home.  In your work.  Your church.  With your 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your church a safe place?  Why or why not?  Is your marriage a safe place?  Do you have a safe place?  (engaging in sin may be a safe place)</a:t>
            </a:r>
          </a:p>
          <a:p>
            <a:pPr marL="171450" indent="-171450">
              <a:buFont typeface="Arial" panose="020B0604020202020204" pitchFamily="34" charset="0"/>
              <a:buChar char="•"/>
            </a:pPr>
            <a:r>
              <a:rPr lang="en-US" dirty="0"/>
              <a:t>Give a typical day of yours. How do you spend your time?  What are your priorities?</a:t>
            </a:r>
          </a:p>
          <a:p>
            <a:pPr marL="171450" indent="-171450">
              <a:buFont typeface="Arial" panose="020B0604020202020204" pitchFamily="34" charset="0"/>
              <a:buChar char="•"/>
            </a:pPr>
            <a:r>
              <a:rPr lang="en-US" dirty="0"/>
              <a:t>What do you talk about?  What’s important to you?  What attitudes do you communicate?</a:t>
            </a:r>
          </a:p>
          <a:p>
            <a:pPr marL="171450" indent="-171450">
              <a:buFont typeface="Arial" panose="020B0604020202020204" pitchFamily="34" charset="0"/>
              <a:buChar char="•"/>
            </a:pPr>
            <a:r>
              <a:rPr lang="en-US" dirty="0"/>
              <a:t>What do you pray for?</a:t>
            </a:r>
          </a:p>
          <a:p>
            <a:pPr marL="171450" indent="-171450">
              <a:buFont typeface="Arial" panose="020B0604020202020204" pitchFamily="34" charset="0"/>
              <a:buChar char="•"/>
            </a:pPr>
            <a:r>
              <a:rPr lang="en-US" dirty="0"/>
              <a:t>In what situations do you feel pressured or tense?  Confident and relaxed?  When you are pressured, where do you turn?  What do you think about?  What are your escapes?  What do you escape from?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18</a:t>
            </a:fld>
            <a:endParaRPr lang="en-US"/>
          </a:p>
        </p:txBody>
      </p:sp>
    </p:spTree>
    <p:extLst>
      <p:ext uri="{BB962C8B-B14F-4D97-AF65-F5344CB8AC3E}">
        <p14:creationId xmlns:p14="http://schemas.microsoft.com/office/powerpoint/2010/main" val="226369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These basics are in no particular order</a:t>
            </a:r>
          </a:p>
          <a:p>
            <a:pPr marL="171450" indent="-171450">
              <a:buFont typeface="Arial" panose="020B0604020202020204" pitchFamily="34" charset="0"/>
              <a:buChar char="•"/>
            </a:pPr>
            <a:r>
              <a:rPr lang="en-US"/>
              <a:t>Keep in mind that these basics are used in conjunction with each other, to help with the person’s well-being</a:t>
            </a:r>
          </a:p>
          <a:p>
            <a:pPr marL="171450" indent="-171450">
              <a:buFont typeface="Arial" panose="020B0604020202020204" pitchFamily="34" charset="0"/>
              <a:buChar char="•"/>
            </a:pPr>
            <a:r>
              <a:rPr lang="en-US"/>
              <a:t>Notice the vertical and the horizontal</a:t>
            </a:r>
          </a:p>
          <a:p>
            <a:pPr marL="171450" indent="-171450">
              <a:buFont typeface="Arial" panose="020B0604020202020204" pitchFamily="34" charset="0"/>
              <a:buChar char="•"/>
            </a:pPr>
            <a:r>
              <a:rPr lang="en-US"/>
              <a:t>1 Cor 6:11 – and such were some of you.  But you were washed, you were sanctified, you were justified in the name of the Lord Jesus Christ and by the Spirit of our God.</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15E6139-AC89-4EE0-910B-3FF40DB43F7C}" type="slidenum">
              <a:rPr lang="en-US" smtClean="0"/>
              <a:t>2</a:t>
            </a:fld>
            <a:endParaRPr lang="en-US"/>
          </a:p>
        </p:txBody>
      </p:sp>
    </p:spTree>
    <p:extLst>
      <p:ext uri="{BB962C8B-B14F-4D97-AF65-F5344CB8AC3E}">
        <p14:creationId xmlns:p14="http://schemas.microsoft.com/office/powerpoint/2010/main" val="342553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Hebrew word for knowledge (“</a:t>
            </a:r>
            <a:r>
              <a:rPr lang="en-US" b="1" i="1" err="1"/>
              <a:t>daath</a:t>
            </a:r>
            <a:r>
              <a:rPr lang="en-US"/>
              <a:t>”) is in the “highest sense” where you obey God and you have relational loyalty to Him</a:t>
            </a:r>
          </a:p>
          <a:p>
            <a:pPr marL="171450" indent="-171450">
              <a:buFont typeface="Arial" panose="020B0604020202020204" pitchFamily="34" charset="0"/>
              <a:buChar char="•"/>
            </a:pPr>
            <a:r>
              <a:rPr lang="en-US"/>
              <a:t>Hebrew word for “wisdom” (“</a:t>
            </a:r>
            <a:r>
              <a:rPr lang="en-US" b="1" i="1" err="1"/>
              <a:t>binah</a:t>
            </a:r>
            <a:r>
              <a:rPr lang="en-US"/>
              <a:t>”) is clear understanding, a discernment, a truth… ability to differentiate, to weigh, and to chose rightly in light of God’s revelation</a:t>
            </a:r>
          </a:p>
        </p:txBody>
      </p:sp>
      <p:sp>
        <p:nvSpPr>
          <p:cNvPr id="4" name="Slide Number Placeholder 3"/>
          <p:cNvSpPr>
            <a:spLocks noGrp="1"/>
          </p:cNvSpPr>
          <p:nvPr>
            <p:ph type="sldNum" sz="quarter" idx="5"/>
          </p:nvPr>
        </p:nvSpPr>
        <p:spPr/>
        <p:txBody>
          <a:bodyPr/>
          <a:lstStyle/>
          <a:p>
            <a:fld id="{E15E6139-AC89-4EE0-910B-3FF40DB43F7C}" type="slidenum">
              <a:rPr lang="en-US" smtClean="0"/>
              <a:t>3</a:t>
            </a:fld>
            <a:endParaRPr lang="en-US"/>
          </a:p>
        </p:txBody>
      </p:sp>
    </p:spTree>
    <p:extLst>
      <p:ext uri="{BB962C8B-B14F-4D97-AF65-F5344CB8AC3E}">
        <p14:creationId xmlns:p14="http://schemas.microsoft.com/office/powerpoint/2010/main" val="227400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Prescriptive – to be followed, descriptive – just describes what happened</a:t>
            </a:r>
          </a:p>
        </p:txBody>
      </p:sp>
      <p:sp>
        <p:nvSpPr>
          <p:cNvPr id="4" name="Slide Number Placeholder 3"/>
          <p:cNvSpPr>
            <a:spLocks noGrp="1"/>
          </p:cNvSpPr>
          <p:nvPr>
            <p:ph type="sldNum" sz="quarter" idx="5"/>
          </p:nvPr>
        </p:nvSpPr>
        <p:spPr/>
        <p:txBody>
          <a:bodyPr/>
          <a:lstStyle/>
          <a:p>
            <a:fld id="{E15E6139-AC89-4EE0-910B-3FF40DB43F7C}" type="slidenum">
              <a:rPr lang="en-US" smtClean="0"/>
              <a:t>4</a:t>
            </a:fld>
            <a:endParaRPr lang="en-US"/>
          </a:p>
        </p:txBody>
      </p:sp>
    </p:spTree>
    <p:extLst>
      <p:ext uri="{BB962C8B-B14F-4D97-AF65-F5344CB8AC3E}">
        <p14:creationId xmlns:p14="http://schemas.microsoft.com/office/powerpoint/2010/main" val="245103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CCBD2-B0CB-FDE2-1D11-BF41DEE90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AB7CC-48F9-A075-FB7D-9E63C98DC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48DBB7-0413-EE9F-EFBD-893BEF2650C7}"/>
              </a:ext>
            </a:extLst>
          </p:cNvPr>
          <p:cNvSpPr>
            <a:spLocks noGrp="1"/>
          </p:cNvSpPr>
          <p:nvPr>
            <p:ph type="body" idx="1"/>
          </p:nvPr>
        </p:nvSpPr>
        <p:spPr/>
        <p:txBody>
          <a:bodyPr/>
          <a:lstStyle/>
          <a:p>
            <a:pPr marL="171450" indent="-171450">
              <a:buFont typeface="Arial" panose="020B0604020202020204" pitchFamily="34" charset="0"/>
              <a:buChar char="•"/>
            </a:pPr>
            <a:r>
              <a:rPr lang="en-US"/>
              <a:t>John 11:39 - </a:t>
            </a:r>
            <a:r>
              <a:rPr lang="en-US" sz="1200" kern="1200">
                <a:solidFill>
                  <a:schemeClr val="tx1"/>
                </a:solidFill>
                <a:effectLst/>
                <a:latin typeface="+mn-lt"/>
                <a:ea typeface="+mn-ea"/>
                <a:cs typeface="+mn-cs"/>
              </a:rPr>
              <a:t>We still have to remove the stone of ignorance, error, prejudice (unreasonable preconceived judgements or observations - judgement formed without the facts or truth), despair (hopelessness) - human obedience has a place in supernatural works - it is still God not the effectiveness of a person’s witness that raises the dead. </a:t>
            </a:r>
          </a:p>
          <a:p>
            <a:pPr marL="628650" lvl="1" indent="-171450">
              <a:buFont typeface="Arial" panose="020B0604020202020204" pitchFamily="34" charset="0"/>
              <a:buChar char="•"/>
            </a:pPr>
            <a:r>
              <a:rPr lang="en-US" kern="1200">
                <a:solidFill>
                  <a:schemeClr val="tx1"/>
                </a:solidFill>
                <a:effectLst/>
                <a:latin typeface="+mn-lt"/>
                <a:ea typeface="+mn-ea"/>
                <a:cs typeface="+mn-cs"/>
              </a:rPr>
              <a:t>This is about partnering with God to help in your journey, healing, process, mission</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Let’s give an analogy.  I play racquetball.  I went to a racquetball clinic camp (2</a:t>
            </a:r>
            <a:r>
              <a:rPr lang="en-US" sz="1200" kern="1200" baseline="30000">
                <a:solidFill>
                  <a:schemeClr val="tx1"/>
                </a:solidFill>
                <a:effectLst/>
                <a:latin typeface="+mn-lt"/>
                <a:ea typeface="+mn-ea"/>
                <a:cs typeface="+mn-cs"/>
              </a:rPr>
              <a:t>nd</a:t>
            </a:r>
            <a:r>
              <a:rPr lang="en-US" sz="1200" kern="1200">
                <a:solidFill>
                  <a:schemeClr val="tx1"/>
                </a:solidFill>
                <a:effectLst/>
                <a:latin typeface="+mn-lt"/>
                <a:ea typeface="+mn-ea"/>
                <a:cs typeface="+mn-cs"/>
              </a:rPr>
              <a:t> one, first one didn’t have interpreters) hosted by Fran Davis (Feb 14-16, 2003) who has trained top pros and the #1 player (at the time) was Jason Manino who was there at the camp.  My racquetball “basics” weren’t up to snuff after starting to play RB at 23, now I’m at the clinic 10 years later… I wasn’t doing a full swing which would give me more power and better control.  At the same time, while I was learning to swing all the way (just like in softball or baseball), I lost my “previous” control that I had and Fran told me that the “control” will come later.  When after learning and adopting the “basics” of playing racquetball, I lost my “previous” control because I didn’t have the “basics” nailed down.  After a month of using the newly learned skills, I gained my control back, but it was better with more power and more full swing and even though people I used to beat were beating me while I was adjusting to the new “basics”, I eventually caught up to beating them again, but with the proper “basics” so I can flourish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Point of the analogy above?  I had developed skills that was limiting me from reaching the full potential of playing better racquetball, beating only a limited number of opponents.  After I played some time, a few mentioned the power of my hitting speed.  Have you developed certain basics of being a Christian that is hindering you from reaching your full potential as a Christian, from being properly healed (especially for relationships), from holiness, from wholeness, from your full calling?</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62146B66-999B-8585-F37E-8E419F2CF829}"/>
              </a:ext>
            </a:extLst>
          </p:cNvPr>
          <p:cNvSpPr>
            <a:spLocks noGrp="1"/>
          </p:cNvSpPr>
          <p:nvPr>
            <p:ph type="sldNum" sz="quarter" idx="5"/>
          </p:nvPr>
        </p:nvSpPr>
        <p:spPr/>
        <p:txBody>
          <a:bodyPr/>
          <a:lstStyle/>
          <a:p>
            <a:fld id="{E15E6139-AC89-4EE0-910B-3FF40DB43F7C}" type="slidenum">
              <a:rPr lang="en-US" smtClean="0"/>
              <a:t>5</a:t>
            </a:fld>
            <a:endParaRPr lang="en-US"/>
          </a:p>
        </p:txBody>
      </p:sp>
    </p:spTree>
    <p:extLst>
      <p:ext uri="{BB962C8B-B14F-4D97-AF65-F5344CB8AC3E}">
        <p14:creationId xmlns:p14="http://schemas.microsoft.com/office/powerpoint/2010/main" val="31422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Romans 5:10 - </a:t>
            </a:r>
            <a:r>
              <a:rPr lang="en-US" sz="1200" b="0" i="0" kern="1200">
                <a:solidFill>
                  <a:schemeClr val="tx1"/>
                </a:solidFill>
                <a:effectLst/>
                <a:latin typeface="+mn-lt"/>
                <a:ea typeface="+mn-ea"/>
                <a:cs typeface="+mn-cs"/>
              </a:rPr>
              <a:t>For if while we were enemies we were reconciled to God by the death of his Son, much more, now that we are reconciled, shall we be saved by his life.</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 Cross covers every sin you’ve committed or will commit except one sin…. That’s the power of The Cross</a:t>
            </a:r>
          </a:p>
          <a:p>
            <a:pPr marL="628650" lvl="1" indent="-171450">
              <a:buFont typeface="Arial" panose="020B0604020202020204" pitchFamily="34" charset="0"/>
              <a:buChar char="•"/>
            </a:pPr>
            <a:r>
              <a:rPr lang="en-US" b="0" i="0" kern="1200">
                <a:solidFill>
                  <a:schemeClr val="tx1"/>
                </a:solidFill>
                <a:effectLst/>
                <a:latin typeface="+mn-lt"/>
                <a:ea typeface="+mn-ea"/>
                <a:cs typeface="+mn-cs"/>
              </a:rPr>
              <a:t>What’s the one sin?  Rejection of Him, His salvation, His righteousness, His grace – Matthew 12:31)</a:t>
            </a:r>
          </a:p>
          <a:p>
            <a:pPr marL="628650" lvl="1" indent="-171450">
              <a:buFont typeface="Arial" panose="020B0604020202020204" pitchFamily="34" charset="0"/>
              <a:buChar char="•"/>
            </a:pPr>
            <a:r>
              <a:rPr lang="en-US" b="0" i="0" kern="1200">
                <a:solidFill>
                  <a:schemeClr val="tx1"/>
                </a:solidFill>
                <a:effectLst/>
                <a:latin typeface="+mn-lt"/>
                <a:ea typeface="+mn-ea"/>
                <a:cs typeface="+mn-cs"/>
              </a:rPr>
              <a:t>It’s very hard or nearly impossible to commit that sin since you’ve all genuinely accepted Him, His salvation, His righteousness, His grace… so you are covered</a:t>
            </a:r>
          </a:p>
          <a:p>
            <a:pPr marL="628650" lvl="1" indent="-171450">
              <a:buFont typeface="Arial" panose="020B0604020202020204" pitchFamily="34" charset="0"/>
              <a:buChar char="•"/>
            </a:pPr>
            <a:r>
              <a:rPr lang="en-US" b="0" i="0" kern="1200">
                <a:solidFill>
                  <a:schemeClr val="tx1"/>
                </a:solidFill>
                <a:effectLst/>
                <a:latin typeface="+mn-lt"/>
                <a:ea typeface="+mn-ea"/>
                <a:cs typeface="+mn-cs"/>
              </a:rPr>
              <a:t>Hebrews 7:22 – Jesus guaranteed our salvation – there’s nothing you can do to make it more of a guarantee… it’s secured</a:t>
            </a:r>
          </a:p>
          <a:p>
            <a:pPr marL="171450" lvl="0" indent="-171450">
              <a:buFont typeface="Arial" panose="020B0604020202020204" pitchFamily="34" charset="0"/>
              <a:buChar char="•"/>
            </a:pPr>
            <a:r>
              <a:rPr lang="en-US" b="0" i="0" kern="1200">
                <a:solidFill>
                  <a:schemeClr val="tx1"/>
                </a:solidFill>
                <a:effectLst/>
                <a:latin typeface="+mn-lt"/>
                <a:ea typeface="+mn-ea"/>
                <a:cs typeface="+mn-cs"/>
              </a:rPr>
              <a:t>This is important because if we don’t believe in the power of the Cross covering every sin we have committed, then we will fall into performance-oriented behavior to “make up” for our sins</a:t>
            </a:r>
          </a:p>
          <a:p>
            <a:pPr marL="628650" lvl="1" indent="-171450">
              <a:buFont typeface="Arial" panose="020B0604020202020204" pitchFamily="34" charset="0"/>
              <a:buChar char="•"/>
            </a:pPr>
            <a:r>
              <a:rPr lang="en-US" b="0" i="0" kern="1200">
                <a:solidFill>
                  <a:schemeClr val="tx1"/>
                </a:solidFill>
                <a:effectLst/>
                <a:latin typeface="+mn-lt"/>
                <a:ea typeface="+mn-ea"/>
                <a:cs typeface="+mn-cs"/>
              </a:rPr>
              <a:t>Romans 10:3 says “for, being ignorant of the righteousness of God, and seeking to establish their own, they did not submit to God’s righteousness.”</a:t>
            </a:r>
          </a:p>
          <a:p>
            <a:pPr marL="171450" lvl="0" indent="-171450">
              <a:buFont typeface="Arial" panose="020B0604020202020204" pitchFamily="34" charset="0"/>
              <a:buChar char="•"/>
            </a:pPr>
            <a:r>
              <a:rPr lang="en-US" b="0" i="0" kern="1200">
                <a:solidFill>
                  <a:schemeClr val="tx1"/>
                </a:solidFill>
                <a:effectLst/>
                <a:latin typeface="+mn-lt"/>
                <a:ea typeface="+mn-ea"/>
                <a:cs typeface="+mn-cs"/>
              </a:rPr>
              <a:t>So, when you sin, what do you do afterwards?</a:t>
            </a:r>
          </a:p>
          <a:p>
            <a:pPr marL="171450" indent="-171450">
              <a:buFont typeface="Arial" panose="020B0604020202020204" pitchFamily="34" charset="0"/>
              <a:buChar char="•"/>
            </a:pPr>
            <a:r>
              <a:rPr lang="en-US" b="0" i="0" kern="1200">
                <a:solidFill>
                  <a:schemeClr val="tx1"/>
                </a:solidFill>
                <a:effectLst/>
                <a:latin typeface="+mn-lt"/>
                <a:ea typeface="+mn-ea"/>
                <a:cs typeface="+mn-cs"/>
              </a:rPr>
              <a:t>2 Corinthians 5:21 – </a:t>
            </a:r>
            <a:r>
              <a:rPr lang="en-US"/>
              <a:t>"For our sake he made him to be sin who knew no sin, so that in him we might become the righteousness of God." - </a:t>
            </a:r>
            <a:r>
              <a:rPr lang="en-US" b="0" i="0" kern="1200">
                <a:solidFill>
                  <a:schemeClr val="tx1"/>
                </a:solidFill>
                <a:effectLst/>
                <a:latin typeface="+mn-lt"/>
                <a:ea typeface="+mn-ea"/>
                <a:cs typeface="+mn-cs"/>
              </a:rPr>
              <a:t>do you proclaim “I am the righteousness of God in Jesus Christ” all the time?  And believe it?  Even when you sin?  Even when you’re wounded?  Even when you are hurt?  In pain?  Even when you don’t “feel” His presence?</a:t>
            </a:r>
            <a:endParaRPr lang="en-US" b="0" i="0" kern="1200">
              <a:solidFill>
                <a:schemeClr val="tx1"/>
              </a:solidFill>
              <a:effectLst/>
              <a:latin typeface="+mn-lt"/>
              <a:ea typeface="Calibri"/>
              <a:cs typeface="Calibri"/>
            </a:endParaRPr>
          </a:p>
          <a:p>
            <a:pPr marL="171450" lvl="0" indent="-171450">
              <a:buFont typeface="Arial" panose="020B0604020202020204" pitchFamily="34" charset="0"/>
              <a:buChar char="•"/>
            </a:pPr>
            <a:r>
              <a:rPr lang="en-US" b="0" i="0" kern="1200">
                <a:solidFill>
                  <a:schemeClr val="tx1"/>
                </a:solidFill>
                <a:effectLst/>
                <a:latin typeface="+mn-lt"/>
                <a:ea typeface="+mn-ea"/>
                <a:cs typeface="+mn-cs"/>
              </a:rPr>
              <a:t>The Cross eliminates any thoughts or feelings we may have about our standing before God… it’s not based on you, but based on Jesus</a:t>
            </a:r>
          </a:p>
          <a:p>
            <a:pPr marL="171450" lvl="0" indent="-171450">
              <a:buFont typeface="Arial" panose="020B0604020202020204" pitchFamily="34" charset="0"/>
              <a:buChar char="•"/>
            </a:pPr>
            <a:r>
              <a:rPr lang="en-US" b="0" i="0" kern="1200">
                <a:solidFill>
                  <a:schemeClr val="tx1"/>
                </a:solidFill>
                <a:effectLst/>
                <a:latin typeface="+mn-lt"/>
                <a:ea typeface="+mn-ea"/>
                <a:cs typeface="+mn-cs"/>
              </a:rPr>
              <a:t>Do you believe that your sins have been imputed to Him and all His righteousness has been imputed to you?  That’s the “divine exchange”.  Charles Spurgeon state that your sins can’t be in two places at once… either they’re on you or on Jesus?  Which is it?  It’s all or nothing… not a few, not some…</a:t>
            </a:r>
          </a:p>
          <a:p>
            <a:pPr marL="171450" lvl="0" indent="-171450">
              <a:buFont typeface="Arial" panose="020B0604020202020204" pitchFamily="34" charset="0"/>
              <a:buChar char="•"/>
            </a:pPr>
            <a:r>
              <a:rPr lang="en-US" b="0" i="0" kern="1200">
                <a:solidFill>
                  <a:schemeClr val="tx1"/>
                </a:solidFill>
                <a:effectLst/>
                <a:latin typeface="+mn-lt"/>
                <a:ea typeface="+mn-ea"/>
                <a:cs typeface="+mn-cs"/>
              </a:rPr>
              <a:t>Do you believe that there is no condemnation for you who are in Christ Jesus?  Romans 8:1</a:t>
            </a:r>
          </a:p>
          <a:p>
            <a:pPr marL="171450" lvl="0" indent="-171450">
              <a:buFont typeface="Arial" panose="020B0604020202020204" pitchFamily="34" charset="0"/>
              <a:buChar char="•"/>
            </a:pPr>
            <a:r>
              <a:rPr lang="en-US" b="0" i="0" kern="1200">
                <a:solidFill>
                  <a:schemeClr val="tx1"/>
                </a:solidFill>
                <a:effectLst/>
                <a:latin typeface="+mn-lt"/>
                <a:ea typeface="+mn-ea"/>
                <a:cs typeface="+mn-cs"/>
              </a:rPr>
              <a:t>Where is Jesus when you are sinning or just sinned?  </a:t>
            </a:r>
          </a:p>
          <a:p>
            <a:pPr marL="171450" lvl="0" indent="-171450">
              <a:buFont typeface="Arial" panose="020B0604020202020204" pitchFamily="34" charset="0"/>
              <a:buChar char="•"/>
            </a:pPr>
            <a:r>
              <a:rPr lang="en-US" b="0" i="0" kern="1200">
                <a:solidFill>
                  <a:schemeClr val="tx1"/>
                </a:solidFill>
                <a:effectLst/>
                <a:latin typeface="+mn-lt"/>
                <a:ea typeface="+mn-ea"/>
                <a:cs typeface="+mn-cs"/>
              </a:rPr>
              <a:t>What does Jesus see when He sees you as a believer?  Jesus.  He’s not looking at your obedience for righteousness.</a:t>
            </a:r>
          </a:p>
          <a:p>
            <a:pPr marL="171450" lvl="0" indent="-171450">
              <a:buFont typeface="Arial" panose="020B0604020202020204" pitchFamily="34" charset="0"/>
              <a:buChar char="•"/>
            </a:pPr>
            <a:r>
              <a:rPr lang="en-US" b="0" i="0" kern="1200">
                <a:solidFill>
                  <a:schemeClr val="tx1"/>
                </a:solidFill>
                <a:effectLst/>
                <a:latin typeface="+mn-lt"/>
                <a:ea typeface="+mn-ea"/>
                <a:cs typeface="+mn-cs"/>
              </a:rPr>
              <a:t>Do you know why animal sacrifices were constantly done?  Because they didn’t satisfy His wrath… Jesus absorbed all of the Father’s wrath on the cross</a:t>
            </a:r>
          </a:p>
          <a:p>
            <a:pPr marL="171450" lvl="0" indent="-171450">
              <a:buFont typeface="Arial" panose="020B0604020202020204" pitchFamily="34" charset="0"/>
              <a:buChar char="•"/>
            </a:pPr>
            <a:r>
              <a:rPr lang="en-US" b="0" i="0" kern="1200">
                <a:solidFill>
                  <a:schemeClr val="tx1"/>
                </a:solidFill>
                <a:effectLst/>
                <a:latin typeface="+mn-lt"/>
                <a:ea typeface="+mn-ea"/>
                <a:cs typeface="+mn-cs"/>
              </a:rPr>
              <a:t>Is God satisfied by the cross or is He expecting more from you to deal with your sins?</a:t>
            </a:r>
          </a:p>
          <a:p>
            <a:pPr marL="171450" lvl="0" indent="-171450">
              <a:buFont typeface="Arial" panose="020B0604020202020204" pitchFamily="34" charset="0"/>
              <a:buChar char="•"/>
            </a:pPr>
            <a:r>
              <a:rPr lang="en-US" b="0" i="0" kern="1200">
                <a:solidFill>
                  <a:schemeClr val="tx1"/>
                </a:solidFill>
                <a:effectLst/>
                <a:latin typeface="+mn-lt"/>
                <a:ea typeface="+mn-ea"/>
                <a:cs typeface="+mn-cs"/>
              </a:rPr>
              <a:t>Do you live based on or from Jesus’ finished work on the Cross or do you live to finish Jesus’ work on the cross?</a:t>
            </a:r>
          </a:p>
          <a:p>
            <a:pPr marL="171450" lvl="0" indent="-171450">
              <a:buFont typeface="Arial" panose="020B0604020202020204" pitchFamily="34" charset="0"/>
              <a:buChar char="•"/>
            </a:pPr>
            <a:r>
              <a:rPr lang="en-US" b="0" i="0" kern="1200">
                <a:solidFill>
                  <a:schemeClr val="tx1"/>
                </a:solidFill>
                <a:effectLst/>
                <a:latin typeface="+mn-lt"/>
                <a:ea typeface="+mn-ea"/>
                <a:cs typeface="+mn-cs"/>
              </a:rPr>
              <a:t>Show video</a:t>
            </a:r>
            <a:endParaRPr lang="en-US"/>
          </a:p>
        </p:txBody>
      </p:sp>
      <p:sp>
        <p:nvSpPr>
          <p:cNvPr id="4" name="Slide Number Placeholder 3"/>
          <p:cNvSpPr>
            <a:spLocks noGrp="1"/>
          </p:cNvSpPr>
          <p:nvPr>
            <p:ph type="sldNum" sz="quarter" idx="5"/>
          </p:nvPr>
        </p:nvSpPr>
        <p:spPr/>
        <p:txBody>
          <a:bodyPr/>
          <a:lstStyle/>
          <a:p>
            <a:fld id="{E15E6139-AC89-4EE0-910B-3FF40DB43F7C}" type="slidenum">
              <a:rPr lang="en-US" smtClean="0"/>
              <a:t>6</a:t>
            </a:fld>
            <a:endParaRPr lang="en-US"/>
          </a:p>
        </p:txBody>
      </p:sp>
    </p:spTree>
    <p:extLst>
      <p:ext uri="{BB962C8B-B14F-4D97-AF65-F5344CB8AC3E}">
        <p14:creationId xmlns:p14="http://schemas.microsoft.com/office/powerpoint/2010/main" val="150176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Two critical questions: 1) what did Satan do to Jesus?  2) what approach did Jesus easily refute Satan?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Attacked and questioned His identity</a:t>
            </a:r>
          </a:p>
          <a:p>
            <a:pPr marL="171450" indent="-171450">
              <a:buFont typeface="Arial" panose="020B0604020202020204" pitchFamily="34" charset="0"/>
              <a:buChar char="•"/>
            </a:pPr>
            <a:r>
              <a:rPr lang="en-US"/>
              <a:t>Tried to get Him away from His true identity</a:t>
            </a:r>
          </a:p>
          <a:p>
            <a:pPr marL="171450" indent="-171450">
              <a:buFont typeface="Arial" panose="020B0604020202020204" pitchFamily="34" charset="0"/>
              <a:buChar char="•"/>
            </a:pPr>
            <a:r>
              <a:rPr lang="en-US"/>
              <a:t>Removed the word “beloved” by just calling Him the “Son of God”, getting Him to focus away from His love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Jesus knew who He is.</a:t>
            </a:r>
          </a:p>
          <a:p>
            <a:pPr marL="171450" indent="-171450">
              <a:buFont typeface="Arial" panose="020B0604020202020204" pitchFamily="34" charset="0"/>
              <a:buChar char="•"/>
            </a:pPr>
            <a:r>
              <a:rPr lang="en-US"/>
              <a:t>Jesus accepted who He is.</a:t>
            </a:r>
          </a:p>
          <a:p>
            <a:pPr marL="171450" indent="-171450">
              <a:buFont typeface="Arial" panose="020B0604020202020204" pitchFamily="34" charset="0"/>
              <a:buChar char="•"/>
            </a:pPr>
            <a:r>
              <a:rPr lang="en-US"/>
              <a:t>Jesus knew His life’s mission.</a:t>
            </a:r>
          </a:p>
          <a:p>
            <a:pPr marL="171450" indent="-171450">
              <a:buFont typeface="Arial" panose="020B0604020202020204" pitchFamily="34" charset="0"/>
              <a:buChar char="•"/>
            </a:pPr>
            <a:r>
              <a:rPr lang="en-US"/>
              <a:t>Jesus didn’t waver from His identity and His mission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We are born into a war zone… right out of the gate… Satan and his horde will go after you, no matter your age… the first thing they will do is attack your identity… get you disconnected from God… they will hurt you, and give you all kinds of wounds, pain, etc. to get you to blame God and blame others for your shortcomings</a:t>
            </a:r>
          </a:p>
          <a:p>
            <a:pPr marL="171450" indent="-171450">
              <a:buFont typeface="Arial" panose="020B0604020202020204" pitchFamily="34" charset="0"/>
              <a:buChar char="•"/>
            </a:pPr>
            <a:r>
              <a:rPr lang="en-US"/>
              <a:t>Forgiveness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Identity in the world is usually associated with self-identification or cultural categories… that can become unstable because it’s rooted in changing paradigms instead of being rooted in Jesus, being the image of God, being a child of God, being a new creature in Christ</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15E6139-AC89-4EE0-910B-3FF40DB43F7C}" type="slidenum">
              <a:rPr lang="en-US" smtClean="0"/>
              <a:t>7</a:t>
            </a:fld>
            <a:endParaRPr lang="en-US"/>
          </a:p>
        </p:txBody>
      </p:sp>
    </p:spTree>
    <p:extLst>
      <p:ext uri="{BB962C8B-B14F-4D97-AF65-F5344CB8AC3E}">
        <p14:creationId xmlns:p14="http://schemas.microsoft.com/office/powerpoint/2010/main" val="57243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panose="020B0604020202020204" pitchFamily="34" charset="0"/>
              <a:buChar char="•"/>
            </a:pPr>
            <a:endParaRPr lang="en-US" dirty="0"/>
          </a:p>
          <a:p>
            <a:pPr marL="171450" indent="-171450">
              <a:buFont typeface="Arial,Sans-Serif" panose="020B0604020202020204" pitchFamily="34" charset="0"/>
              <a:buChar char="•"/>
            </a:pPr>
            <a:r>
              <a:rPr lang="en-US"/>
              <a:t>Dorobo</a:t>
            </a:r>
            <a:r>
              <a:rPr lang="en-US" dirty="0"/>
              <a:t> Tribe in Kenya, Maasai</a:t>
            </a:r>
            <a:endParaRPr lang="en-US" dirty="0">
              <a:solidFill>
                <a:srgbClr val="444444"/>
              </a:solidFill>
              <a:ea typeface="Calibri"/>
              <a:cs typeface="Calibri"/>
            </a:endParaRPr>
          </a:p>
          <a:p>
            <a:pPr marL="171450" indent="-171450">
              <a:buFont typeface="Arial,Sans-Serif" panose="020B0604020202020204" pitchFamily="34" charset="0"/>
              <a:buChar char="•"/>
            </a:pPr>
            <a:r>
              <a:rPr lang="en-US"/>
              <a:t>John Eldredge and his son Sam wrote a book called Killing Lions… boys are not men until they’ve killed a lionBeing single, if you haven’t assessed your heart or don’t know your identity, then you’ll latch onto your date or something else because it will fall apart as it’s a façade depending on something temporary or inconsistent (a front, a mask, a fake you)</a:t>
            </a:r>
          </a:p>
          <a:p>
            <a:pPr marL="628650" lvl="1" indent="-171450">
              <a:buFont typeface="Arial" panose="020B0604020202020204" pitchFamily="34" charset="0"/>
              <a:buChar char="•"/>
            </a:pPr>
            <a:r>
              <a:rPr lang="en-US"/>
              <a:t>If you don’t have a healthy you, then there’s no healthy us</a:t>
            </a:r>
          </a:p>
          <a:p>
            <a:pPr marL="628650" lvl="1" indent="-171450">
              <a:buFont typeface="Arial" panose="020B0604020202020204" pitchFamily="34" charset="0"/>
              <a:buChar char="•"/>
            </a:pPr>
            <a:r>
              <a:rPr lang="en-US"/>
              <a:t>If the soil in your heart isn’t right, you aren’t ready to bring a person into your life just like a plant needs new soft soil to grow</a:t>
            </a:r>
          </a:p>
          <a:p>
            <a:pPr marL="171450" lvl="0" indent="-171450">
              <a:buFont typeface="Arial" panose="020B0604020202020204" pitchFamily="34" charset="0"/>
              <a:buChar char="•"/>
            </a:pPr>
            <a:r>
              <a:rPr lang="en-US"/>
              <a:t>Are you firmly entrenched in your identity in Him?</a:t>
            </a:r>
          </a:p>
          <a:p>
            <a:pPr marL="171450" lvl="0" indent="-171450">
              <a:buFont typeface="Arial" panose="020B0604020202020204" pitchFamily="34" charset="0"/>
              <a:buChar char="•"/>
            </a:pPr>
            <a:r>
              <a:rPr lang="en-US"/>
              <a:t>Have you recognized and accepted Him calling you His beloved son or daughter?</a:t>
            </a:r>
          </a:p>
          <a:p>
            <a:pPr marL="171450" lvl="0" indent="-171450">
              <a:buFont typeface="Arial" panose="020B0604020202020204" pitchFamily="34" charset="0"/>
              <a:buChar char="•"/>
            </a:pPr>
            <a:r>
              <a:rPr lang="en-US"/>
              <a:t>Have you accepted and loved who you are?</a:t>
            </a:r>
          </a:p>
          <a:p>
            <a:pPr marL="171450" lvl="0" indent="-171450">
              <a:buFont typeface="Arial" panose="020B0604020202020204" pitchFamily="34" charset="0"/>
              <a:buChar char="•"/>
            </a:pPr>
            <a:r>
              <a:rPr lang="en-US"/>
              <a:t>Do you know your life’s mission?</a:t>
            </a:r>
          </a:p>
          <a:p>
            <a:pPr marL="171450" lvl="0" indent="-171450">
              <a:buFont typeface="Arial" panose="020B0604020202020204" pitchFamily="34" charset="0"/>
              <a:buChar char="•"/>
            </a:pPr>
            <a:r>
              <a:rPr lang="en-US"/>
              <a:t>Do you believe you’re in the image of God?  </a:t>
            </a:r>
          </a:p>
          <a:p>
            <a:pPr marL="171450" lvl="0" indent="-171450">
              <a:buFont typeface="Arial" panose="020B0604020202020204" pitchFamily="34" charset="0"/>
              <a:buChar char="•"/>
            </a:pPr>
            <a:r>
              <a:rPr lang="en-US"/>
              <a:t>Will you commit to your identity and mission?</a:t>
            </a:r>
          </a:p>
          <a:p>
            <a:pPr marL="171450" lvl="0" indent="-171450">
              <a:buFont typeface="Arial" panose="020B0604020202020204" pitchFamily="34" charset="0"/>
              <a:buChar char="•"/>
            </a:pPr>
            <a:r>
              <a:rPr lang="en-US"/>
              <a:t>Are you a child/son/daughter of God?  And do you believe it?</a:t>
            </a:r>
          </a:p>
          <a:p>
            <a:pPr marL="171450" lvl="0" indent="-171450">
              <a:buFont typeface="Arial" panose="020B0604020202020204" pitchFamily="34" charset="0"/>
              <a:buChar char="•"/>
            </a:pPr>
            <a:r>
              <a:rPr lang="en-US"/>
              <a:t>Do you know you are beloved by God even though you are saved or not?</a:t>
            </a:r>
          </a:p>
          <a:p>
            <a:pPr marL="171450" lvl="0" indent="-171450">
              <a:buFont typeface="Arial" panose="020B0604020202020204" pitchFamily="34" charset="0"/>
              <a:buChar char="•"/>
            </a:pPr>
            <a:r>
              <a:rPr lang="en-US"/>
              <a:t>Do you know you are beloved by God even when you sin?</a:t>
            </a:r>
          </a:p>
          <a:p>
            <a:pPr marL="171450" lvl="0" indent="-171450">
              <a:buFont typeface="Arial" panose="020B0604020202020204" pitchFamily="34" charset="0"/>
              <a:buChar char="•"/>
            </a:pPr>
            <a:r>
              <a:rPr lang="en-US"/>
              <a:t>Do you rely on your feelings on whether you’re a child/son/daughter of God or are beloved?</a:t>
            </a:r>
          </a:p>
          <a:p>
            <a:pPr marL="171450" lvl="0" indent="-171450">
              <a:buFont typeface="Arial" panose="020B0604020202020204" pitchFamily="34" charset="0"/>
              <a:buChar char="•"/>
            </a:pPr>
            <a:r>
              <a:rPr lang="en-US"/>
              <a:t>Do you know who you are?</a:t>
            </a:r>
          </a:p>
          <a:p>
            <a:pPr marL="171450" lvl="0" indent="-171450">
              <a:buFont typeface="Arial" panose="020B0604020202020204" pitchFamily="34" charset="0"/>
              <a:buChar char="•"/>
            </a:pPr>
            <a:r>
              <a:rPr lang="en-US"/>
              <a:t>Are you a new creature in Christ?</a:t>
            </a:r>
          </a:p>
          <a:p>
            <a:pPr marL="171450" lvl="0" indent="-171450">
              <a:buFont typeface="Arial" panose="020B0604020202020204" pitchFamily="34" charset="0"/>
              <a:buChar char="•"/>
            </a:pPr>
            <a:r>
              <a:rPr lang="en-US"/>
              <a:t>Do you know your value?  Psalm 139:13-14</a:t>
            </a:r>
          </a:p>
          <a:p>
            <a:pPr marL="171450" lvl="0" indent="-171450">
              <a:buFont typeface="Arial" panose="020B0604020202020204" pitchFamily="34" charset="0"/>
              <a:buChar char="•"/>
            </a:pPr>
            <a:r>
              <a:rPr lang="en-US"/>
              <a:t>Do you see yourself the same way God sees you?  If you don’t know what God sees in you, read His Word</a:t>
            </a:r>
          </a:p>
          <a:p>
            <a:pPr marL="171450" lvl="0" indent="-171450">
              <a:buFont typeface="Arial" panose="020B0604020202020204" pitchFamily="34" charset="0"/>
              <a:buChar char="•"/>
            </a:pPr>
            <a:endParaRPr lang="en-US"/>
          </a:p>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15E6139-AC89-4EE0-910B-3FF40DB43F7C}" type="slidenum">
              <a:rPr lang="en-US" smtClean="0"/>
              <a:t>8</a:t>
            </a:fld>
            <a:endParaRPr lang="en-US"/>
          </a:p>
        </p:txBody>
      </p:sp>
    </p:spTree>
    <p:extLst>
      <p:ext uri="{BB962C8B-B14F-4D97-AF65-F5344CB8AC3E}">
        <p14:creationId xmlns:p14="http://schemas.microsoft.com/office/powerpoint/2010/main" val="54475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15E6139-AC89-4EE0-910B-3FF40DB43F7C}" type="slidenum">
              <a:rPr lang="en-US" smtClean="0"/>
              <a:t>10</a:t>
            </a:fld>
            <a:endParaRPr lang="en-US"/>
          </a:p>
        </p:txBody>
      </p:sp>
    </p:spTree>
    <p:extLst>
      <p:ext uri="{BB962C8B-B14F-4D97-AF65-F5344CB8AC3E}">
        <p14:creationId xmlns:p14="http://schemas.microsoft.com/office/powerpoint/2010/main" val="94200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9B58-B61B-1989-515B-47E9289103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3B087B-CB02-2F56-4F74-84A600AFF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36956C-8E9D-13E5-3552-815CD2B02457}"/>
              </a:ext>
            </a:extLst>
          </p:cNvPr>
          <p:cNvSpPr>
            <a:spLocks noGrp="1"/>
          </p:cNvSpPr>
          <p:nvPr>
            <p:ph type="dt" sz="half" idx="10"/>
          </p:nvPr>
        </p:nvSpPr>
        <p:spPr/>
        <p:txBody>
          <a:bodyPr/>
          <a:lstStyle/>
          <a:p>
            <a:fld id="{23E48A26-8EA3-4F5B-9056-E97C26C58AC5}" type="datetimeFigureOut">
              <a:rPr lang="en-US" smtClean="0"/>
              <a:t>11/16/2025</a:t>
            </a:fld>
            <a:endParaRPr lang="en-US"/>
          </a:p>
        </p:txBody>
      </p:sp>
      <p:sp>
        <p:nvSpPr>
          <p:cNvPr id="5" name="Footer Placeholder 4">
            <a:extLst>
              <a:ext uri="{FF2B5EF4-FFF2-40B4-BE49-F238E27FC236}">
                <a16:creationId xmlns:a16="http://schemas.microsoft.com/office/drawing/2014/main" id="{1A562871-D237-5CDB-F335-D9D8F9B44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B1F64-27FD-A529-4D5B-4098B572F087}"/>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84151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ACE3-1AF0-299C-E071-55E185F71A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62E9A-E5B1-290C-2022-3DE3229A65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7BEC3-EAF6-DAF4-131C-DF7327B5073D}"/>
              </a:ext>
            </a:extLst>
          </p:cNvPr>
          <p:cNvSpPr>
            <a:spLocks noGrp="1"/>
          </p:cNvSpPr>
          <p:nvPr>
            <p:ph type="dt" sz="half" idx="10"/>
          </p:nvPr>
        </p:nvSpPr>
        <p:spPr/>
        <p:txBody>
          <a:bodyPr/>
          <a:lstStyle/>
          <a:p>
            <a:fld id="{23E48A26-8EA3-4F5B-9056-E97C26C58AC5}" type="datetimeFigureOut">
              <a:rPr lang="en-US" smtClean="0"/>
              <a:t>11/16/2025</a:t>
            </a:fld>
            <a:endParaRPr lang="en-US"/>
          </a:p>
        </p:txBody>
      </p:sp>
      <p:sp>
        <p:nvSpPr>
          <p:cNvPr id="5" name="Footer Placeholder 4">
            <a:extLst>
              <a:ext uri="{FF2B5EF4-FFF2-40B4-BE49-F238E27FC236}">
                <a16:creationId xmlns:a16="http://schemas.microsoft.com/office/drawing/2014/main" id="{CD3D650C-2161-972F-D8D3-6A99D3DDA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4E3D6-39E3-0273-A2E9-63BB931234F4}"/>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299021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12C8F1-8025-E6F2-8E48-A1C3E2909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174C1A-5C58-0EEF-F9DB-4C6AE16962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E8683-BFC1-F47D-4BB1-44D80A4B6AEF}"/>
              </a:ext>
            </a:extLst>
          </p:cNvPr>
          <p:cNvSpPr>
            <a:spLocks noGrp="1"/>
          </p:cNvSpPr>
          <p:nvPr>
            <p:ph type="dt" sz="half" idx="10"/>
          </p:nvPr>
        </p:nvSpPr>
        <p:spPr/>
        <p:txBody>
          <a:bodyPr/>
          <a:lstStyle/>
          <a:p>
            <a:fld id="{23E48A26-8EA3-4F5B-9056-E97C26C58AC5}" type="datetimeFigureOut">
              <a:rPr lang="en-US" smtClean="0"/>
              <a:t>11/16/2025</a:t>
            </a:fld>
            <a:endParaRPr lang="en-US"/>
          </a:p>
        </p:txBody>
      </p:sp>
      <p:sp>
        <p:nvSpPr>
          <p:cNvPr id="5" name="Footer Placeholder 4">
            <a:extLst>
              <a:ext uri="{FF2B5EF4-FFF2-40B4-BE49-F238E27FC236}">
                <a16:creationId xmlns:a16="http://schemas.microsoft.com/office/drawing/2014/main" id="{C7EE4202-F92B-D576-8DBE-578E70E03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D00E4-6B06-3E6C-C7A4-CA976AEC0214}"/>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88109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7413-35CF-619D-4E58-A5E94E4F5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473E38-E291-620C-542F-517AFC5553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D5292-C785-B133-AF2B-9B69D41006CF}"/>
              </a:ext>
            </a:extLst>
          </p:cNvPr>
          <p:cNvSpPr>
            <a:spLocks noGrp="1"/>
          </p:cNvSpPr>
          <p:nvPr>
            <p:ph type="dt" sz="half" idx="10"/>
          </p:nvPr>
        </p:nvSpPr>
        <p:spPr/>
        <p:txBody>
          <a:bodyPr/>
          <a:lstStyle/>
          <a:p>
            <a:fld id="{23E48A26-8EA3-4F5B-9056-E97C26C58AC5}" type="datetimeFigureOut">
              <a:rPr lang="en-US" smtClean="0"/>
              <a:t>11/16/2025</a:t>
            </a:fld>
            <a:endParaRPr lang="en-US"/>
          </a:p>
        </p:txBody>
      </p:sp>
      <p:sp>
        <p:nvSpPr>
          <p:cNvPr id="5" name="Footer Placeholder 4">
            <a:extLst>
              <a:ext uri="{FF2B5EF4-FFF2-40B4-BE49-F238E27FC236}">
                <a16:creationId xmlns:a16="http://schemas.microsoft.com/office/drawing/2014/main" id="{BBDA27B1-2106-E5DB-EED5-C50F47C45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0D012-AECB-6223-043B-FC4764378C56}"/>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29162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BAD9-CEBB-BF8D-7018-729703FE7C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48791F-0390-999D-9251-3D3A53F8DD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B6EB23-F483-0ADA-C922-6F2C94AB9FD9}"/>
              </a:ext>
            </a:extLst>
          </p:cNvPr>
          <p:cNvSpPr>
            <a:spLocks noGrp="1"/>
          </p:cNvSpPr>
          <p:nvPr>
            <p:ph type="dt" sz="half" idx="10"/>
          </p:nvPr>
        </p:nvSpPr>
        <p:spPr/>
        <p:txBody>
          <a:bodyPr/>
          <a:lstStyle/>
          <a:p>
            <a:fld id="{23E48A26-8EA3-4F5B-9056-E97C26C58AC5}" type="datetimeFigureOut">
              <a:rPr lang="en-US" smtClean="0"/>
              <a:t>11/16/2025</a:t>
            </a:fld>
            <a:endParaRPr lang="en-US"/>
          </a:p>
        </p:txBody>
      </p:sp>
      <p:sp>
        <p:nvSpPr>
          <p:cNvPr id="5" name="Footer Placeholder 4">
            <a:extLst>
              <a:ext uri="{FF2B5EF4-FFF2-40B4-BE49-F238E27FC236}">
                <a16:creationId xmlns:a16="http://schemas.microsoft.com/office/drawing/2014/main" id="{2F3B8952-BB98-A14A-252D-F276DC186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AA3A9-7325-1C60-F1F1-5D1E6CE1EC0D}"/>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65158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E416-0540-0FF2-6305-13FD9F3FD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1C8CD-59EB-9862-8325-7C95133D2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7AE897-21C7-7B36-7CD8-1D16862325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FF5397-8CBE-853E-7CEC-7866C3AB3F81}"/>
              </a:ext>
            </a:extLst>
          </p:cNvPr>
          <p:cNvSpPr>
            <a:spLocks noGrp="1"/>
          </p:cNvSpPr>
          <p:nvPr>
            <p:ph type="dt" sz="half" idx="10"/>
          </p:nvPr>
        </p:nvSpPr>
        <p:spPr/>
        <p:txBody>
          <a:bodyPr/>
          <a:lstStyle/>
          <a:p>
            <a:fld id="{23E48A26-8EA3-4F5B-9056-E97C26C58AC5}" type="datetimeFigureOut">
              <a:rPr lang="en-US" smtClean="0"/>
              <a:t>11/16/2025</a:t>
            </a:fld>
            <a:endParaRPr lang="en-US"/>
          </a:p>
        </p:txBody>
      </p:sp>
      <p:sp>
        <p:nvSpPr>
          <p:cNvPr id="6" name="Footer Placeholder 5">
            <a:extLst>
              <a:ext uri="{FF2B5EF4-FFF2-40B4-BE49-F238E27FC236}">
                <a16:creationId xmlns:a16="http://schemas.microsoft.com/office/drawing/2014/main" id="{023356A5-96AE-619D-EF1B-7F235C903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1A081E-9D55-5240-02E0-9474AB667738}"/>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21707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BA48-0AE3-58EB-D72A-849C2F2E9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56FF39-5BD9-8586-6A5B-6CC2503C3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9CDB21-28D7-A692-3025-B6958DCE6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42FAAC-74D6-FEFC-E739-47B7678C9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A15595-159D-9DC1-2A4C-282EB3EC37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E2BD8F-206D-2ED8-D6ED-513E008A4070}"/>
              </a:ext>
            </a:extLst>
          </p:cNvPr>
          <p:cNvSpPr>
            <a:spLocks noGrp="1"/>
          </p:cNvSpPr>
          <p:nvPr>
            <p:ph type="dt" sz="half" idx="10"/>
          </p:nvPr>
        </p:nvSpPr>
        <p:spPr/>
        <p:txBody>
          <a:bodyPr/>
          <a:lstStyle/>
          <a:p>
            <a:fld id="{23E48A26-8EA3-4F5B-9056-E97C26C58AC5}" type="datetimeFigureOut">
              <a:rPr lang="en-US" smtClean="0"/>
              <a:t>11/16/2025</a:t>
            </a:fld>
            <a:endParaRPr lang="en-US"/>
          </a:p>
        </p:txBody>
      </p:sp>
      <p:sp>
        <p:nvSpPr>
          <p:cNvPr id="8" name="Footer Placeholder 7">
            <a:extLst>
              <a:ext uri="{FF2B5EF4-FFF2-40B4-BE49-F238E27FC236}">
                <a16:creationId xmlns:a16="http://schemas.microsoft.com/office/drawing/2014/main" id="{0B216D7C-29AB-BBFE-081D-A34902B399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FEE732-C636-95F9-4C60-9FE422F24E2E}"/>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80545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1965-E359-AE6C-573D-A7B1FB1D6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6054FC-C289-DABA-1E0E-8C739C9402C4}"/>
              </a:ext>
            </a:extLst>
          </p:cNvPr>
          <p:cNvSpPr>
            <a:spLocks noGrp="1"/>
          </p:cNvSpPr>
          <p:nvPr>
            <p:ph type="dt" sz="half" idx="10"/>
          </p:nvPr>
        </p:nvSpPr>
        <p:spPr/>
        <p:txBody>
          <a:bodyPr/>
          <a:lstStyle/>
          <a:p>
            <a:fld id="{23E48A26-8EA3-4F5B-9056-E97C26C58AC5}" type="datetimeFigureOut">
              <a:rPr lang="en-US" smtClean="0"/>
              <a:t>11/16/2025</a:t>
            </a:fld>
            <a:endParaRPr lang="en-US"/>
          </a:p>
        </p:txBody>
      </p:sp>
      <p:sp>
        <p:nvSpPr>
          <p:cNvPr id="4" name="Footer Placeholder 3">
            <a:extLst>
              <a:ext uri="{FF2B5EF4-FFF2-40B4-BE49-F238E27FC236}">
                <a16:creationId xmlns:a16="http://schemas.microsoft.com/office/drawing/2014/main" id="{86FF79FA-5990-4C7C-4B83-4D9E7CC221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ACAB8D-C34F-3726-3F94-3C02AA831379}"/>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319081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4D0B7-413D-5503-D6C0-22A43A5EE9F8}"/>
              </a:ext>
            </a:extLst>
          </p:cNvPr>
          <p:cNvSpPr>
            <a:spLocks noGrp="1"/>
          </p:cNvSpPr>
          <p:nvPr>
            <p:ph type="dt" sz="half" idx="10"/>
          </p:nvPr>
        </p:nvSpPr>
        <p:spPr/>
        <p:txBody>
          <a:bodyPr/>
          <a:lstStyle/>
          <a:p>
            <a:fld id="{23E48A26-8EA3-4F5B-9056-E97C26C58AC5}" type="datetimeFigureOut">
              <a:rPr lang="en-US" smtClean="0"/>
              <a:t>11/16/2025</a:t>
            </a:fld>
            <a:endParaRPr lang="en-US"/>
          </a:p>
        </p:txBody>
      </p:sp>
      <p:sp>
        <p:nvSpPr>
          <p:cNvPr id="3" name="Footer Placeholder 2">
            <a:extLst>
              <a:ext uri="{FF2B5EF4-FFF2-40B4-BE49-F238E27FC236}">
                <a16:creationId xmlns:a16="http://schemas.microsoft.com/office/drawing/2014/main" id="{A8597DB2-5D34-BEDB-874D-F11A85B346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A0015D-07C2-D223-E7E9-016EAAD2A50C}"/>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3714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CB69-DE85-8F6B-9528-9C7CC78F1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7D16DE-341B-7179-630F-C7BF827B6A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029CA-272D-ACB3-7AD0-54B82CED3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AEEDE-105F-0017-C668-706280E15E4C}"/>
              </a:ext>
            </a:extLst>
          </p:cNvPr>
          <p:cNvSpPr>
            <a:spLocks noGrp="1"/>
          </p:cNvSpPr>
          <p:nvPr>
            <p:ph type="dt" sz="half" idx="10"/>
          </p:nvPr>
        </p:nvSpPr>
        <p:spPr/>
        <p:txBody>
          <a:bodyPr/>
          <a:lstStyle/>
          <a:p>
            <a:fld id="{23E48A26-8EA3-4F5B-9056-E97C26C58AC5}" type="datetimeFigureOut">
              <a:rPr lang="en-US" smtClean="0"/>
              <a:t>11/16/2025</a:t>
            </a:fld>
            <a:endParaRPr lang="en-US"/>
          </a:p>
        </p:txBody>
      </p:sp>
      <p:sp>
        <p:nvSpPr>
          <p:cNvPr id="6" name="Footer Placeholder 5">
            <a:extLst>
              <a:ext uri="{FF2B5EF4-FFF2-40B4-BE49-F238E27FC236}">
                <a16:creationId xmlns:a16="http://schemas.microsoft.com/office/drawing/2014/main" id="{8B3768F1-3DE2-40A6-3DC8-9109F972E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F91B8-72CC-A3DB-B751-623CCC843B57}"/>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316082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1A04-5F6B-9478-536E-8CD5D7ACC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7F1C4E-9489-74C9-19C6-492A589F4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94B51C-1C56-9DE8-D728-BF2549640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703A3-AA58-E122-1990-8B4BE4946134}"/>
              </a:ext>
            </a:extLst>
          </p:cNvPr>
          <p:cNvSpPr>
            <a:spLocks noGrp="1"/>
          </p:cNvSpPr>
          <p:nvPr>
            <p:ph type="dt" sz="half" idx="10"/>
          </p:nvPr>
        </p:nvSpPr>
        <p:spPr/>
        <p:txBody>
          <a:bodyPr/>
          <a:lstStyle/>
          <a:p>
            <a:fld id="{23E48A26-8EA3-4F5B-9056-E97C26C58AC5}" type="datetimeFigureOut">
              <a:rPr lang="en-US" smtClean="0"/>
              <a:t>11/16/2025</a:t>
            </a:fld>
            <a:endParaRPr lang="en-US"/>
          </a:p>
        </p:txBody>
      </p:sp>
      <p:sp>
        <p:nvSpPr>
          <p:cNvPr id="6" name="Footer Placeholder 5">
            <a:extLst>
              <a:ext uri="{FF2B5EF4-FFF2-40B4-BE49-F238E27FC236}">
                <a16:creationId xmlns:a16="http://schemas.microsoft.com/office/drawing/2014/main" id="{1850203B-AA23-DA40-A7FE-5A57A7355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7B430-B5DC-663A-797F-4287B4010D69}"/>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89233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EEE17-4307-D752-AA94-AFC822A4A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495233-476B-8EFF-FF85-E321762AE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AAB0D-518E-C1AB-A410-1B5FE0456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48A26-8EA3-4F5B-9056-E97C26C58AC5}" type="datetimeFigureOut">
              <a:rPr lang="en-US" smtClean="0"/>
              <a:t>11/16/2025</a:t>
            </a:fld>
            <a:endParaRPr lang="en-US"/>
          </a:p>
        </p:txBody>
      </p:sp>
      <p:sp>
        <p:nvSpPr>
          <p:cNvPr id="5" name="Footer Placeholder 4">
            <a:extLst>
              <a:ext uri="{FF2B5EF4-FFF2-40B4-BE49-F238E27FC236}">
                <a16:creationId xmlns:a16="http://schemas.microsoft.com/office/drawing/2014/main" id="{5F99AD33-BEF7-3B7A-E7BB-7CDE4C772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3E7D03-F416-68E9-EE08-F077995A8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01738-C1C0-465D-A1E3-32E4DF1B960F}" type="slidenum">
              <a:rPr lang="en-US" smtClean="0"/>
              <a:t>‹#›</a:t>
            </a:fld>
            <a:endParaRPr lang="en-US"/>
          </a:p>
        </p:txBody>
      </p:sp>
    </p:spTree>
    <p:extLst>
      <p:ext uri="{BB962C8B-B14F-4D97-AF65-F5344CB8AC3E}">
        <p14:creationId xmlns:p14="http://schemas.microsoft.com/office/powerpoint/2010/main" val="1991301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646E-A752-9723-8E45-B8CD28622EE1}"/>
              </a:ext>
            </a:extLst>
          </p:cNvPr>
          <p:cNvSpPr>
            <a:spLocks noGrp="1"/>
          </p:cNvSpPr>
          <p:nvPr>
            <p:ph type="ctrTitle"/>
          </p:nvPr>
        </p:nvSpPr>
        <p:spPr/>
        <p:txBody>
          <a:bodyPr>
            <a:normAutofit/>
          </a:bodyPr>
          <a:lstStyle/>
          <a:p>
            <a:r>
              <a:rPr lang="en-US"/>
              <a:t>Basics of being a Christian</a:t>
            </a:r>
          </a:p>
        </p:txBody>
      </p:sp>
      <p:sp>
        <p:nvSpPr>
          <p:cNvPr id="3" name="Subtitle 2">
            <a:extLst>
              <a:ext uri="{FF2B5EF4-FFF2-40B4-BE49-F238E27FC236}">
                <a16:creationId xmlns:a16="http://schemas.microsoft.com/office/drawing/2014/main" id="{FBD39D17-03B2-F8A3-E960-0E580A6DCADC}"/>
              </a:ext>
            </a:extLst>
          </p:cNvPr>
          <p:cNvSpPr>
            <a:spLocks noGrp="1"/>
          </p:cNvSpPr>
          <p:nvPr>
            <p:ph type="subTitle" idx="1"/>
          </p:nvPr>
        </p:nvSpPr>
        <p:spPr/>
        <p:txBody>
          <a:bodyPr/>
          <a:lstStyle/>
          <a:p>
            <a:r>
              <a:rPr lang="en-US"/>
              <a:t>Guidance to emotional, mental, and spiritual healing</a:t>
            </a:r>
          </a:p>
          <a:p>
            <a:r>
              <a:rPr lang="en-US" sz="2000"/>
              <a:t>(all verses are in </a:t>
            </a:r>
            <a:r>
              <a:rPr lang="en-US" sz="2000" b="1">
                <a:solidFill>
                  <a:srgbClr val="FFC000"/>
                </a:solidFill>
              </a:rPr>
              <a:t>ESV</a:t>
            </a:r>
            <a:r>
              <a:rPr lang="en-US" sz="2000"/>
              <a:t> unless otherwise noted)</a:t>
            </a:r>
          </a:p>
        </p:txBody>
      </p:sp>
    </p:spTree>
    <p:extLst>
      <p:ext uri="{BB962C8B-B14F-4D97-AF65-F5344CB8AC3E}">
        <p14:creationId xmlns:p14="http://schemas.microsoft.com/office/powerpoint/2010/main" val="331595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8123C-BC09-9805-F711-048BCF48D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86EF1-833A-BA95-1C98-F7875DE6962A}"/>
              </a:ext>
            </a:extLst>
          </p:cNvPr>
          <p:cNvSpPr>
            <a:spLocks noGrp="1"/>
          </p:cNvSpPr>
          <p:nvPr>
            <p:ph type="title"/>
          </p:nvPr>
        </p:nvSpPr>
        <p:spPr/>
        <p:txBody>
          <a:bodyPr/>
          <a:lstStyle/>
          <a:p>
            <a:r>
              <a:rPr lang="en-US"/>
              <a:t>Intimacy with God</a:t>
            </a:r>
          </a:p>
        </p:txBody>
      </p:sp>
      <p:sp>
        <p:nvSpPr>
          <p:cNvPr id="3" name="Content Placeholder 2">
            <a:extLst>
              <a:ext uri="{FF2B5EF4-FFF2-40B4-BE49-F238E27FC236}">
                <a16:creationId xmlns:a16="http://schemas.microsoft.com/office/drawing/2014/main" id="{2B3C905E-4AB0-66B0-32F7-9FD15FA7CC0E}"/>
              </a:ext>
            </a:extLst>
          </p:cNvPr>
          <p:cNvSpPr>
            <a:spLocks noGrp="1"/>
          </p:cNvSpPr>
          <p:nvPr>
            <p:ph idx="1"/>
          </p:nvPr>
        </p:nvSpPr>
        <p:spPr/>
        <p:txBody>
          <a:bodyPr>
            <a:normAutofit fontScale="85000" lnSpcReduction="20000"/>
          </a:bodyPr>
          <a:lstStyle/>
          <a:p>
            <a:r>
              <a:rPr lang="en-US" b="1">
                <a:solidFill>
                  <a:srgbClr val="FFC000"/>
                </a:solidFill>
              </a:rPr>
              <a:t>John 15:4</a:t>
            </a:r>
          </a:p>
          <a:p>
            <a:pPr lvl="1"/>
            <a:r>
              <a:rPr lang="en-US"/>
              <a:t>Abide in me, and I in you. As the branch cannot bear fruit by itself, unless it abides in the vine, neither can you, unless you abide in me.</a:t>
            </a:r>
          </a:p>
          <a:p>
            <a:r>
              <a:rPr lang="en-US" b="1">
                <a:solidFill>
                  <a:srgbClr val="FFC000"/>
                </a:solidFill>
              </a:rPr>
              <a:t>James 4:8</a:t>
            </a:r>
          </a:p>
          <a:p>
            <a:pPr lvl="1"/>
            <a:r>
              <a:rPr lang="en-US"/>
              <a:t>Draw near to God, and he will draw near to you. Cleanse your hands, you sinners, and purify your hearts, you double-minded.</a:t>
            </a:r>
          </a:p>
          <a:p>
            <a:r>
              <a:rPr lang="en-US" b="1">
                <a:solidFill>
                  <a:srgbClr val="FFC000"/>
                </a:solidFill>
              </a:rPr>
              <a:t>Isaiah 26:3-4</a:t>
            </a:r>
          </a:p>
          <a:p>
            <a:pPr lvl="1"/>
            <a:r>
              <a:rPr lang="en-US"/>
              <a:t>You (God) keep him (you) in perfect peace whose (your) mind is stayed on you (God), because he (you) trusted in you (God). Trust in the Lord forever, for the Lord God is an everlasting rock.</a:t>
            </a:r>
          </a:p>
          <a:p>
            <a:r>
              <a:rPr lang="en-US" b="1">
                <a:solidFill>
                  <a:srgbClr val="FFC000"/>
                </a:solidFill>
              </a:rPr>
              <a:t>Isaiah 26:9a </a:t>
            </a:r>
            <a:r>
              <a:rPr lang="en-US"/>
              <a:t>(RSV)</a:t>
            </a:r>
          </a:p>
          <a:p>
            <a:pPr lvl="1"/>
            <a:r>
              <a:rPr lang="en-US"/>
              <a:t>My soul yearns for thee in the night, my spirit within me earnestly seeks thee.</a:t>
            </a:r>
          </a:p>
          <a:p>
            <a:r>
              <a:rPr lang="en-US" b="1">
                <a:solidFill>
                  <a:srgbClr val="FFC000"/>
                </a:solidFill>
              </a:rPr>
              <a:t>John 15:15</a:t>
            </a:r>
          </a:p>
          <a:p>
            <a:pPr lvl="1"/>
            <a:r>
              <a:rPr lang="en-US"/>
              <a:t>No longer do I call you servants, for the servant does not know what his master is doing; but I have called you friends, for all that I have heard from my Father I have made known to you.</a:t>
            </a:r>
          </a:p>
        </p:txBody>
      </p:sp>
    </p:spTree>
    <p:extLst>
      <p:ext uri="{BB962C8B-B14F-4D97-AF65-F5344CB8AC3E}">
        <p14:creationId xmlns:p14="http://schemas.microsoft.com/office/powerpoint/2010/main" val="187157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inVertical)">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arn(inVertic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barn(inVertical)">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barn(inVertical)">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barn(inVertical)">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5653-5286-DF71-9819-CA3DB53B68FD}"/>
              </a:ext>
            </a:extLst>
          </p:cNvPr>
          <p:cNvSpPr>
            <a:spLocks noGrp="1"/>
          </p:cNvSpPr>
          <p:nvPr>
            <p:ph type="title"/>
          </p:nvPr>
        </p:nvSpPr>
        <p:spPr/>
        <p:txBody>
          <a:bodyPr/>
          <a:lstStyle/>
          <a:p>
            <a:r>
              <a:rPr lang="en-US"/>
              <a:t>Intimacy with God</a:t>
            </a:r>
          </a:p>
        </p:txBody>
      </p:sp>
      <p:pic>
        <p:nvPicPr>
          <p:cNvPr id="5" name="Content Placeholder 4">
            <a:extLst>
              <a:ext uri="{FF2B5EF4-FFF2-40B4-BE49-F238E27FC236}">
                <a16:creationId xmlns:a16="http://schemas.microsoft.com/office/drawing/2014/main" id="{70D83ADF-10B2-A2D1-06A6-345B80D318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708" y="1690688"/>
            <a:ext cx="2675309" cy="2578998"/>
          </a:xfrm>
        </p:spPr>
      </p:pic>
      <p:pic>
        <p:nvPicPr>
          <p:cNvPr id="5122" name="Picture 2">
            <a:extLst>
              <a:ext uri="{FF2B5EF4-FFF2-40B4-BE49-F238E27FC236}">
                <a16:creationId xmlns:a16="http://schemas.microsoft.com/office/drawing/2014/main" id="{E297D102-3FE5-419D-8392-28C533254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652" y="1831222"/>
            <a:ext cx="3949148" cy="29381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7092FBB1-09A8-8491-57B8-7E3AA8ADBA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153" y="3489800"/>
            <a:ext cx="4762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35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03CA-F38E-3CC5-E6BF-A9F81E3081B8}"/>
              </a:ext>
            </a:extLst>
          </p:cNvPr>
          <p:cNvSpPr>
            <a:spLocks noGrp="1"/>
          </p:cNvSpPr>
          <p:nvPr>
            <p:ph type="title"/>
          </p:nvPr>
        </p:nvSpPr>
        <p:spPr/>
        <p:txBody>
          <a:bodyPr/>
          <a:lstStyle/>
          <a:p>
            <a:r>
              <a:rPr lang="en-US"/>
              <a:t>Spiritual warfare</a:t>
            </a:r>
          </a:p>
        </p:txBody>
      </p:sp>
      <p:sp>
        <p:nvSpPr>
          <p:cNvPr id="3" name="Content Placeholder 2">
            <a:extLst>
              <a:ext uri="{FF2B5EF4-FFF2-40B4-BE49-F238E27FC236}">
                <a16:creationId xmlns:a16="http://schemas.microsoft.com/office/drawing/2014/main" id="{23F594C2-7880-1FF9-849E-787913395584}"/>
              </a:ext>
            </a:extLst>
          </p:cNvPr>
          <p:cNvSpPr>
            <a:spLocks noGrp="1"/>
          </p:cNvSpPr>
          <p:nvPr>
            <p:ph idx="1"/>
          </p:nvPr>
        </p:nvSpPr>
        <p:spPr/>
        <p:txBody>
          <a:bodyPr/>
          <a:lstStyle/>
          <a:p>
            <a:r>
              <a:rPr lang="en-US"/>
              <a:t>John Eldredge asks: are we wanting to be like hobbits in the shire or be in the battle at Helm’s Deep?</a:t>
            </a:r>
          </a:p>
          <a:p>
            <a:r>
              <a:rPr lang="en-US" b="1">
                <a:solidFill>
                  <a:srgbClr val="FFC000"/>
                </a:solidFill>
              </a:rPr>
              <a:t>2 Corinthians 2:11</a:t>
            </a:r>
          </a:p>
          <a:p>
            <a:pPr lvl="1"/>
            <a:r>
              <a:rPr lang="en-US"/>
              <a:t>…so that we would not be outwitted by Satan; for we are not ignorant of his designs.</a:t>
            </a:r>
          </a:p>
          <a:p>
            <a:r>
              <a:rPr lang="en-US" b="1">
                <a:solidFill>
                  <a:srgbClr val="FFC000"/>
                </a:solidFill>
              </a:rPr>
              <a:t>Ephesians 6:12</a:t>
            </a:r>
            <a:r>
              <a:rPr lang="en-US"/>
              <a:t> (KJV)</a:t>
            </a:r>
          </a:p>
          <a:p>
            <a:pPr lvl="1"/>
            <a:r>
              <a:rPr lang="en-US"/>
              <a:t>For we wrestle not against flesh and blood, but against principalities, against powers, against rulers of the darkness of this world, against spiritual wickedness in high places.</a:t>
            </a:r>
          </a:p>
          <a:p>
            <a:r>
              <a:rPr lang="en-US"/>
              <a:t>Read the book of </a:t>
            </a:r>
            <a:r>
              <a:rPr lang="en-US" b="1">
                <a:solidFill>
                  <a:srgbClr val="FFC000"/>
                </a:solidFill>
              </a:rPr>
              <a:t>Job</a:t>
            </a:r>
          </a:p>
          <a:p>
            <a:endParaRPr lang="en-US"/>
          </a:p>
          <a:p>
            <a:endParaRPr lang="en-US"/>
          </a:p>
        </p:txBody>
      </p:sp>
    </p:spTree>
    <p:extLst>
      <p:ext uri="{BB962C8B-B14F-4D97-AF65-F5344CB8AC3E}">
        <p14:creationId xmlns:p14="http://schemas.microsoft.com/office/powerpoint/2010/main" val="25913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1378-3695-AA80-5E1F-70D6EC45A0C7}"/>
              </a:ext>
            </a:extLst>
          </p:cNvPr>
          <p:cNvSpPr>
            <a:spLocks noGrp="1"/>
          </p:cNvSpPr>
          <p:nvPr>
            <p:ph type="title"/>
          </p:nvPr>
        </p:nvSpPr>
        <p:spPr/>
        <p:txBody>
          <a:bodyPr/>
          <a:lstStyle/>
          <a:p>
            <a:r>
              <a:rPr lang="en-US"/>
              <a:t>Spiritual warfare</a:t>
            </a:r>
          </a:p>
        </p:txBody>
      </p:sp>
      <p:sp>
        <p:nvSpPr>
          <p:cNvPr id="3" name="Content Placeholder 2">
            <a:extLst>
              <a:ext uri="{FF2B5EF4-FFF2-40B4-BE49-F238E27FC236}">
                <a16:creationId xmlns:a16="http://schemas.microsoft.com/office/drawing/2014/main" id="{9E3A8337-F12C-CF5A-CF38-ED6BBF923D6E}"/>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47B0FC7D-666A-5254-0492-8E94F1AB8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532" y="1808319"/>
            <a:ext cx="7854398"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6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0B08-BEC6-912B-57CA-163473591FD5}"/>
              </a:ext>
            </a:extLst>
          </p:cNvPr>
          <p:cNvSpPr>
            <a:spLocks noGrp="1"/>
          </p:cNvSpPr>
          <p:nvPr>
            <p:ph type="title"/>
          </p:nvPr>
        </p:nvSpPr>
        <p:spPr/>
        <p:txBody>
          <a:bodyPr/>
          <a:lstStyle/>
          <a:p>
            <a:r>
              <a:rPr lang="en-US"/>
              <a:t>Wholeness and holiness</a:t>
            </a:r>
          </a:p>
        </p:txBody>
      </p:sp>
      <p:sp>
        <p:nvSpPr>
          <p:cNvPr id="3" name="Content Placeholder 2">
            <a:extLst>
              <a:ext uri="{FF2B5EF4-FFF2-40B4-BE49-F238E27FC236}">
                <a16:creationId xmlns:a16="http://schemas.microsoft.com/office/drawing/2014/main" id="{703CF077-5AFE-836E-F7C6-2A8D6ABBBC3F}"/>
              </a:ext>
            </a:extLst>
          </p:cNvPr>
          <p:cNvSpPr>
            <a:spLocks noGrp="1"/>
          </p:cNvSpPr>
          <p:nvPr>
            <p:ph idx="1"/>
          </p:nvPr>
        </p:nvSpPr>
        <p:spPr/>
        <p:txBody>
          <a:bodyPr>
            <a:normAutofit lnSpcReduction="10000"/>
          </a:bodyPr>
          <a:lstStyle/>
          <a:p>
            <a:r>
              <a:rPr lang="en-US"/>
              <a:t>John Eldredge – you can’t have wholeness without holiness and you can’t have holiness without wholeness.</a:t>
            </a:r>
          </a:p>
          <a:p>
            <a:r>
              <a:rPr lang="en-US"/>
              <a:t>We work on both at the same time to make any progress towards healing and living a life worthy of Jesus, giving Him all the glory.  We </a:t>
            </a:r>
            <a:r>
              <a:rPr lang="en-US" b="1" u="sng"/>
              <a:t>PARTNER</a:t>
            </a:r>
            <a:r>
              <a:rPr lang="en-US"/>
              <a:t> with God in the journey!</a:t>
            </a:r>
          </a:p>
          <a:p>
            <a:r>
              <a:rPr lang="en-US" b="1">
                <a:solidFill>
                  <a:srgbClr val="FFC000"/>
                </a:solidFill>
              </a:rPr>
              <a:t>Psalm 34:18</a:t>
            </a:r>
          </a:p>
          <a:p>
            <a:pPr lvl="1"/>
            <a:r>
              <a:rPr lang="en-US"/>
              <a:t>The Lord is near to the brokenhearted and saves the crushed in spirit.</a:t>
            </a:r>
          </a:p>
          <a:p>
            <a:r>
              <a:rPr lang="en-US" b="1">
                <a:solidFill>
                  <a:srgbClr val="FFC000"/>
                </a:solidFill>
              </a:rPr>
              <a:t>Isaiah 53:5</a:t>
            </a:r>
          </a:p>
          <a:p>
            <a:pPr lvl="1"/>
            <a:r>
              <a:rPr lang="en-US"/>
              <a:t>But he was pierced for our transgressions; he was crushed for our iniquities; upon him was the chastisement that brought us peace, and with his wounds we are healed.</a:t>
            </a:r>
          </a:p>
        </p:txBody>
      </p:sp>
    </p:spTree>
    <p:extLst>
      <p:ext uri="{BB962C8B-B14F-4D97-AF65-F5344CB8AC3E}">
        <p14:creationId xmlns:p14="http://schemas.microsoft.com/office/powerpoint/2010/main" val="15103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arn(inVertical)">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5E6F6-4F1C-2136-BA49-D29C46C55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E4BDB-935D-A36C-21FF-F762D95701A8}"/>
              </a:ext>
            </a:extLst>
          </p:cNvPr>
          <p:cNvSpPr>
            <a:spLocks noGrp="1"/>
          </p:cNvSpPr>
          <p:nvPr>
            <p:ph type="title"/>
          </p:nvPr>
        </p:nvSpPr>
        <p:spPr/>
        <p:txBody>
          <a:bodyPr/>
          <a:lstStyle/>
          <a:p>
            <a:r>
              <a:rPr lang="en-US"/>
              <a:t>Wholeness and holiness</a:t>
            </a:r>
          </a:p>
        </p:txBody>
      </p:sp>
      <p:sp>
        <p:nvSpPr>
          <p:cNvPr id="3" name="Content Placeholder 2">
            <a:extLst>
              <a:ext uri="{FF2B5EF4-FFF2-40B4-BE49-F238E27FC236}">
                <a16:creationId xmlns:a16="http://schemas.microsoft.com/office/drawing/2014/main" id="{E9EB2C70-105E-3686-9516-F636D1F52084}"/>
              </a:ext>
            </a:extLst>
          </p:cNvPr>
          <p:cNvSpPr>
            <a:spLocks noGrp="1"/>
          </p:cNvSpPr>
          <p:nvPr>
            <p:ph idx="1"/>
          </p:nvPr>
        </p:nvSpPr>
        <p:spPr/>
        <p:txBody>
          <a:bodyPr>
            <a:normAutofit fontScale="92500"/>
          </a:bodyPr>
          <a:lstStyle/>
          <a:p>
            <a:r>
              <a:rPr lang="en-US" b="1">
                <a:solidFill>
                  <a:srgbClr val="FFC000"/>
                </a:solidFill>
              </a:rPr>
              <a:t>Psalm 147:3</a:t>
            </a:r>
          </a:p>
          <a:p>
            <a:pPr lvl="1"/>
            <a:r>
              <a:rPr lang="en-US"/>
              <a:t>He heals the brokenhearted and binds up their wounds.</a:t>
            </a:r>
          </a:p>
          <a:p>
            <a:r>
              <a:rPr lang="en-US" b="1">
                <a:solidFill>
                  <a:srgbClr val="FFC000"/>
                </a:solidFill>
              </a:rPr>
              <a:t>Leviticus 19:2b</a:t>
            </a:r>
            <a:r>
              <a:rPr lang="en-US"/>
              <a:t>,</a:t>
            </a:r>
            <a:r>
              <a:rPr lang="en-US" b="1">
                <a:solidFill>
                  <a:srgbClr val="FFC000"/>
                </a:solidFill>
              </a:rPr>
              <a:t> 1 Peter 1:16</a:t>
            </a:r>
          </a:p>
          <a:p>
            <a:pPr lvl="1"/>
            <a:r>
              <a:rPr lang="en-US"/>
              <a:t>You shall be holy, for I [the Lord your God] am holy.</a:t>
            </a:r>
          </a:p>
          <a:p>
            <a:r>
              <a:rPr lang="en-US" b="1">
                <a:solidFill>
                  <a:srgbClr val="FFC000"/>
                </a:solidFill>
              </a:rPr>
              <a:t>2 Corinthians 7:1</a:t>
            </a:r>
          </a:p>
          <a:p>
            <a:pPr lvl="1"/>
            <a:r>
              <a:rPr lang="en-US"/>
              <a:t>Since we have these promises, beloved, let us cleanse ourselves from every defilement of body and spirit, bringing holiness to completion in the fear of God.</a:t>
            </a:r>
          </a:p>
          <a:p>
            <a:r>
              <a:rPr lang="en-US" b="1">
                <a:solidFill>
                  <a:srgbClr val="FFC000"/>
                </a:solidFill>
              </a:rPr>
              <a:t>1 Corinthians 6:19-20</a:t>
            </a:r>
          </a:p>
          <a:p>
            <a:pPr lvl="1"/>
            <a:r>
              <a:rPr lang="en-US"/>
              <a:t>Or do you not know that your body is a temple of the Holy Spirit within you, whom you have from God? You are not your own, for you were bought with a price. So glorify God in your body.</a:t>
            </a:r>
          </a:p>
          <a:p>
            <a:endParaRPr lang="en-US"/>
          </a:p>
        </p:txBody>
      </p:sp>
    </p:spTree>
    <p:extLst>
      <p:ext uri="{BB962C8B-B14F-4D97-AF65-F5344CB8AC3E}">
        <p14:creationId xmlns:p14="http://schemas.microsoft.com/office/powerpoint/2010/main" val="30563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barn(inVertical)">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A726-6517-643E-DA21-E33D01FD77A8}"/>
              </a:ext>
            </a:extLst>
          </p:cNvPr>
          <p:cNvSpPr>
            <a:spLocks noGrp="1"/>
          </p:cNvSpPr>
          <p:nvPr>
            <p:ph type="title"/>
          </p:nvPr>
        </p:nvSpPr>
        <p:spPr/>
        <p:txBody>
          <a:bodyPr/>
          <a:lstStyle/>
          <a:p>
            <a:r>
              <a:rPr lang="en-US"/>
              <a:t>Wholeness and holiness</a:t>
            </a:r>
          </a:p>
        </p:txBody>
      </p:sp>
      <p:pic>
        <p:nvPicPr>
          <p:cNvPr id="6146" name="Picture 2">
            <a:extLst>
              <a:ext uri="{FF2B5EF4-FFF2-40B4-BE49-F238E27FC236}">
                <a16:creationId xmlns:a16="http://schemas.microsoft.com/office/drawing/2014/main" id="{E00F9E96-A9AF-DAD5-4A42-29C25B58B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476250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1C918350-E7CD-533F-D830-B63EC7E94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300" y="1820655"/>
            <a:ext cx="47625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oman Walking Down Empty Road At Sunset">
            <a:extLst>
              <a:ext uri="{FF2B5EF4-FFF2-40B4-BE49-F238E27FC236}">
                <a16:creationId xmlns:a16="http://schemas.microsoft.com/office/drawing/2014/main" id="{BDAD7894-E281-F328-CA3D-48B33E6466B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799508" y="3726342"/>
            <a:ext cx="4592983" cy="258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7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194F-E24C-73C8-9EAF-977A3E5C5A95}"/>
              </a:ext>
            </a:extLst>
          </p:cNvPr>
          <p:cNvSpPr>
            <a:spLocks noGrp="1"/>
          </p:cNvSpPr>
          <p:nvPr>
            <p:ph type="title"/>
          </p:nvPr>
        </p:nvSpPr>
        <p:spPr/>
        <p:txBody>
          <a:bodyPr/>
          <a:lstStyle/>
          <a:p>
            <a:r>
              <a:rPr lang="en-US"/>
              <a:t>Fellowship/Openness</a:t>
            </a:r>
          </a:p>
        </p:txBody>
      </p:sp>
      <p:sp>
        <p:nvSpPr>
          <p:cNvPr id="3" name="Content Placeholder 2">
            <a:extLst>
              <a:ext uri="{FF2B5EF4-FFF2-40B4-BE49-F238E27FC236}">
                <a16:creationId xmlns:a16="http://schemas.microsoft.com/office/drawing/2014/main" id="{C1729B09-39DE-6D48-DFDD-A6E388727C7A}"/>
              </a:ext>
            </a:extLst>
          </p:cNvPr>
          <p:cNvSpPr>
            <a:spLocks noGrp="1"/>
          </p:cNvSpPr>
          <p:nvPr>
            <p:ph idx="1"/>
          </p:nvPr>
        </p:nvSpPr>
        <p:spPr/>
        <p:txBody>
          <a:bodyPr/>
          <a:lstStyle/>
          <a:p>
            <a:r>
              <a:rPr lang="en-US" b="1">
                <a:solidFill>
                  <a:srgbClr val="FFC000"/>
                </a:solidFill>
              </a:rPr>
              <a:t>James 5:16</a:t>
            </a:r>
          </a:p>
          <a:p>
            <a:pPr lvl="1"/>
            <a:r>
              <a:rPr lang="en-US"/>
              <a:t>Therefore, confess your sins to one another and pray for one another, that you may be healed.  The prayer of a righteous person has great power as it is working.</a:t>
            </a:r>
          </a:p>
          <a:p>
            <a:r>
              <a:rPr lang="en-US" b="1">
                <a:solidFill>
                  <a:srgbClr val="FFC000"/>
                </a:solidFill>
              </a:rPr>
              <a:t>1 John 1:7</a:t>
            </a:r>
          </a:p>
          <a:p>
            <a:pPr lvl="1"/>
            <a:r>
              <a:rPr lang="en-US"/>
              <a:t>But if we walk in the light as He is in the light, we have fellowship with one another, and the blood of Jesus his Son cleanses us from all sin.</a:t>
            </a:r>
          </a:p>
        </p:txBody>
      </p:sp>
    </p:spTree>
    <p:extLst>
      <p:ext uri="{BB962C8B-B14F-4D97-AF65-F5344CB8AC3E}">
        <p14:creationId xmlns:p14="http://schemas.microsoft.com/office/powerpoint/2010/main" val="18616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2AC4-CEB2-7907-AD2D-8FB25356D3BA}"/>
              </a:ext>
            </a:extLst>
          </p:cNvPr>
          <p:cNvSpPr>
            <a:spLocks noGrp="1"/>
          </p:cNvSpPr>
          <p:nvPr>
            <p:ph type="title"/>
          </p:nvPr>
        </p:nvSpPr>
        <p:spPr/>
        <p:txBody>
          <a:bodyPr/>
          <a:lstStyle/>
          <a:p>
            <a:r>
              <a:rPr lang="en-US"/>
              <a:t>Fellowship/Openness</a:t>
            </a:r>
          </a:p>
        </p:txBody>
      </p:sp>
      <p:sp>
        <p:nvSpPr>
          <p:cNvPr id="3" name="Content Placeholder 2">
            <a:extLst>
              <a:ext uri="{FF2B5EF4-FFF2-40B4-BE49-F238E27FC236}">
                <a16:creationId xmlns:a16="http://schemas.microsoft.com/office/drawing/2014/main" id="{97D6929A-CE27-E74A-B8CA-0BE1FBB8CA40}"/>
              </a:ext>
            </a:extLst>
          </p:cNvPr>
          <p:cNvSpPr>
            <a:spLocks noGrp="1"/>
          </p:cNvSpPr>
          <p:nvPr>
            <p:ph idx="1"/>
          </p:nvPr>
        </p:nvSpPr>
        <p:spPr/>
        <p:txBody>
          <a:bodyPr/>
          <a:lstStyle/>
          <a:p>
            <a:endParaRPr lang="en-US"/>
          </a:p>
        </p:txBody>
      </p:sp>
      <p:pic>
        <p:nvPicPr>
          <p:cNvPr id="7170" name="Picture 2" descr="Openness on white paper background. Openness trust stock images, royalty-free photos and pictures">
            <a:extLst>
              <a:ext uri="{FF2B5EF4-FFF2-40B4-BE49-F238E27FC236}">
                <a16:creationId xmlns:a16="http://schemas.microsoft.com/office/drawing/2014/main" id="{1B3DEF9E-E5A3-3C05-5977-D98EFFB3D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74" y="1820655"/>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C4F93BE3-541E-C62D-3AD5-37ABE7F05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128" y="1820654"/>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5 Ways to Cultivate Thriving Christian Fellowship">
            <a:extLst>
              <a:ext uri="{FF2B5EF4-FFF2-40B4-BE49-F238E27FC236}">
                <a16:creationId xmlns:a16="http://schemas.microsoft.com/office/drawing/2014/main" id="{D51E42C3-C107-3D3F-9377-263F31C93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102" y="3393385"/>
            <a:ext cx="4177796" cy="278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49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71A7-D7DE-75C1-E2C7-0B10201131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6EF1D5-31B6-602F-0400-78BEE009E8B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6447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1A82-E135-4979-40C2-C7E54AEA78B5}"/>
              </a:ext>
            </a:extLst>
          </p:cNvPr>
          <p:cNvSpPr>
            <a:spLocks noGrp="1"/>
          </p:cNvSpPr>
          <p:nvPr>
            <p:ph type="title"/>
          </p:nvPr>
        </p:nvSpPr>
        <p:spPr/>
        <p:txBody>
          <a:bodyPr/>
          <a:lstStyle/>
          <a:p>
            <a:r>
              <a:rPr lang="en-CA"/>
              <a:t>Basics of Christianity</a:t>
            </a:r>
          </a:p>
        </p:txBody>
      </p:sp>
      <p:sp>
        <p:nvSpPr>
          <p:cNvPr id="3" name="Content Placeholder 2">
            <a:extLst>
              <a:ext uri="{FF2B5EF4-FFF2-40B4-BE49-F238E27FC236}">
                <a16:creationId xmlns:a16="http://schemas.microsoft.com/office/drawing/2014/main" id="{72460E26-6634-0D8E-1213-899EB2297B46}"/>
              </a:ext>
            </a:extLst>
          </p:cNvPr>
          <p:cNvSpPr>
            <a:spLocks noGrp="1"/>
          </p:cNvSpPr>
          <p:nvPr>
            <p:ph idx="1"/>
          </p:nvPr>
        </p:nvSpPr>
        <p:spPr/>
        <p:txBody>
          <a:bodyPr/>
          <a:lstStyle/>
          <a:p>
            <a:r>
              <a:rPr lang="en-CA"/>
              <a:t>The Cross</a:t>
            </a:r>
          </a:p>
          <a:p>
            <a:r>
              <a:rPr lang="en-CA"/>
              <a:t>Identity</a:t>
            </a:r>
          </a:p>
          <a:p>
            <a:r>
              <a:rPr lang="en-CA"/>
              <a:t>Intimacy with God</a:t>
            </a:r>
          </a:p>
          <a:p>
            <a:r>
              <a:rPr lang="en-CA"/>
              <a:t>Spiritual Warfare</a:t>
            </a:r>
          </a:p>
          <a:p>
            <a:r>
              <a:rPr lang="en-CA"/>
              <a:t>Wholeness and holiness</a:t>
            </a:r>
          </a:p>
          <a:p>
            <a:r>
              <a:rPr lang="en-CA"/>
              <a:t>Fellowship/Openness</a:t>
            </a:r>
          </a:p>
          <a:p>
            <a:endParaRPr lang="en-CA"/>
          </a:p>
          <a:p>
            <a:r>
              <a:rPr lang="en-CA"/>
              <a:t>Maybe others… TBD</a:t>
            </a:r>
          </a:p>
          <a:p>
            <a:endParaRPr lang="en-CA"/>
          </a:p>
        </p:txBody>
      </p:sp>
    </p:spTree>
    <p:extLst>
      <p:ext uri="{BB962C8B-B14F-4D97-AF65-F5344CB8AC3E}">
        <p14:creationId xmlns:p14="http://schemas.microsoft.com/office/powerpoint/2010/main" val="36268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C5F9-909D-3B94-6B2E-CA45EBEFD01E}"/>
              </a:ext>
            </a:extLst>
          </p:cNvPr>
          <p:cNvSpPr>
            <a:spLocks noGrp="1"/>
          </p:cNvSpPr>
          <p:nvPr>
            <p:ph type="title"/>
          </p:nvPr>
        </p:nvSpPr>
        <p:spPr/>
        <p:txBody>
          <a:bodyPr/>
          <a:lstStyle/>
          <a:p>
            <a:r>
              <a:rPr lang="en-US"/>
              <a:t>Most fundamental starting basic of all</a:t>
            </a:r>
          </a:p>
        </p:txBody>
      </p:sp>
      <p:sp>
        <p:nvSpPr>
          <p:cNvPr id="3" name="Content Placeholder 2">
            <a:extLst>
              <a:ext uri="{FF2B5EF4-FFF2-40B4-BE49-F238E27FC236}">
                <a16:creationId xmlns:a16="http://schemas.microsoft.com/office/drawing/2014/main" id="{F4E2B75E-1D40-BFB0-EF4E-43D098F0791C}"/>
              </a:ext>
            </a:extLst>
          </p:cNvPr>
          <p:cNvSpPr>
            <a:spLocks noGrp="1"/>
          </p:cNvSpPr>
          <p:nvPr>
            <p:ph idx="1"/>
          </p:nvPr>
        </p:nvSpPr>
        <p:spPr/>
        <p:txBody>
          <a:bodyPr/>
          <a:lstStyle/>
          <a:p>
            <a:pPr marL="0" indent="0">
              <a:buNone/>
            </a:pPr>
            <a:r>
              <a:rPr lang="en-US" b="1">
                <a:solidFill>
                  <a:srgbClr val="FFC000"/>
                </a:solidFill>
              </a:rPr>
              <a:t>Proverbs 9:10</a:t>
            </a:r>
          </a:p>
          <a:p>
            <a:pPr marL="0" indent="0">
              <a:buNone/>
            </a:pPr>
            <a:r>
              <a:rPr lang="en-US"/>
              <a:t>The fear of the Lord is the beginning of wisdom, and the knowledge of the Holy One is insight.</a:t>
            </a:r>
          </a:p>
          <a:p>
            <a:pPr marL="0" indent="0">
              <a:buNone/>
            </a:pPr>
            <a:endParaRPr lang="en-US"/>
          </a:p>
          <a:p>
            <a:pPr lvl="1"/>
            <a:endParaRPr lang="en-US"/>
          </a:p>
        </p:txBody>
      </p:sp>
    </p:spTree>
    <p:extLst>
      <p:ext uri="{BB962C8B-B14F-4D97-AF65-F5344CB8AC3E}">
        <p14:creationId xmlns:p14="http://schemas.microsoft.com/office/powerpoint/2010/main" val="5005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1DE37-888A-548E-950D-3A4A1B6424A1}"/>
              </a:ext>
            </a:extLst>
          </p:cNvPr>
          <p:cNvSpPr>
            <a:spLocks noGrp="1"/>
          </p:cNvSpPr>
          <p:nvPr>
            <p:ph type="title"/>
          </p:nvPr>
        </p:nvSpPr>
        <p:spPr/>
        <p:txBody>
          <a:bodyPr/>
          <a:lstStyle/>
          <a:p>
            <a:r>
              <a:rPr lang="en-US"/>
              <a:t>Why is it important to understand and practice the basics of being a Christian?</a:t>
            </a:r>
          </a:p>
        </p:txBody>
      </p:sp>
      <p:sp>
        <p:nvSpPr>
          <p:cNvPr id="3" name="Content Placeholder 2">
            <a:extLst>
              <a:ext uri="{FF2B5EF4-FFF2-40B4-BE49-F238E27FC236}">
                <a16:creationId xmlns:a16="http://schemas.microsoft.com/office/drawing/2014/main" id="{3C309A39-401B-E000-B1D4-2BE49CB50E6B}"/>
              </a:ext>
            </a:extLst>
          </p:cNvPr>
          <p:cNvSpPr>
            <a:spLocks noGrp="1"/>
          </p:cNvSpPr>
          <p:nvPr>
            <p:ph idx="1"/>
          </p:nvPr>
        </p:nvSpPr>
        <p:spPr/>
        <p:txBody>
          <a:bodyPr vert="horz" lIns="91440" tIns="45720" rIns="91440" bIns="45720" rtlCol="0" anchor="t">
            <a:normAutofit/>
          </a:bodyPr>
          <a:lstStyle/>
          <a:p>
            <a:r>
              <a:rPr lang="en-US" dirty="0"/>
              <a:t>To stop the bleeding and address issues</a:t>
            </a:r>
          </a:p>
          <a:p>
            <a:r>
              <a:rPr lang="en-US" dirty="0"/>
              <a:t>To free us from the shackles of wrong thinking and wrong beliefs about God, His Word, and our relationship with God</a:t>
            </a:r>
            <a:endParaRPr lang="en-US" dirty="0">
              <a:ea typeface="Calibri"/>
              <a:cs typeface="Calibri"/>
            </a:endParaRPr>
          </a:p>
          <a:p>
            <a:pPr lvl="1"/>
            <a:r>
              <a:rPr lang="en-US" dirty="0"/>
              <a:t>American evangelist D.L. Moody (1837-1899) said, "If we could only make people believe that God loves them, they would be crowding into the Kingdom of Heaven! The trouble is that men think God hates them, and so they are always running away from Him."</a:t>
            </a:r>
            <a:endParaRPr lang="en-US" dirty="0">
              <a:ea typeface="Calibri"/>
              <a:cs typeface="Calibri"/>
            </a:endParaRPr>
          </a:p>
          <a:p>
            <a:r>
              <a:rPr lang="en-US" dirty="0"/>
              <a:t>To understand and nail down what events/actions are prescriptive (or normative) as opposed to being descriptive</a:t>
            </a:r>
            <a:endParaRPr lang="en-US" dirty="0">
              <a:ea typeface="Calibri"/>
              <a:cs typeface="Calibri"/>
            </a:endParaRPr>
          </a:p>
          <a:p>
            <a:endParaRPr lang="en-US"/>
          </a:p>
        </p:txBody>
      </p:sp>
    </p:spTree>
    <p:extLst>
      <p:ext uri="{BB962C8B-B14F-4D97-AF65-F5344CB8AC3E}">
        <p14:creationId xmlns:p14="http://schemas.microsoft.com/office/powerpoint/2010/main" val="350142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7ECC-1D9A-E0D8-E9F8-0AB174B01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1E235-3219-7A32-4A99-14D720FA2303}"/>
              </a:ext>
            </a:extLst>
          </p:cNvPr>
          <p:cNvSpPr>
            <a:spLocks noGrp="1"/>
          </p:cNvSpPr>
          <p:nvPr>
            <p:ph type="title"/>
          </p:nvPr>
        </p:nvSpPr>
        <p:spPr/>
        <p:txBody>
          <a:bodyPr/>
          <a:lstStyle/>
          <a:p>
            <a:r>
              <a:rPr lang="en-US"/>
              <a:t>Why is it important to understand and practice the basics of being a Christian?</a:t>
            </a:r>
          </a:p>
        </p:txBody>
      </p:sp>
      <p:sp>
        <p:nvSpPr>
          <p:cNvPr id="3" name="Content Placeholder 2">
            <a:extLst>
              <a:ext uri="{FF2B5EF4-FFF2-40B4-BE49-F238E27FC236}">
                <a16:creationId xmlns:a16="http://schemas.microsoft.com/office/drawing/2014/main" id="{44703CF3-9027-A719-7D18-9AF2697D3315}"/>
              </a:ext>
            </a:extLst>
          </p:cNvPr>
          <p:cNvSpPr>
            <a:spLocks noGrp="1"/>
          </p:cNvSpPr>
          <p:nvPr>
            <p:ph idx="1"/>
          </p:nvPr>
        </p:nvSpPr>
        <p:spPr/>
        <p:txBody>
          <a:bodyPr>
            <a:normAutofit/>
          </a:bodyPr>
          <a:lstStyle/>
          <a:p>
            <a:r>
              <a:rPr lang="en-US" b="1">
                <a:solidFill>
                  <a:srgbClr val="FFC000"/>
                </a:solidFill>
              </a:rPr>
              <a:t>John 11:39</a:t>
            </a:r>
          </a:p>
          <a:p>
            <a:pPr lvl="1"/>
            <a:r>
              <a:rPr lang="en-US"/>
              <a:t>Jesus said, “Take away the stone.” Martha, the sister of the dead man, said to him, “Lord, by this time there will be an odor, for he has been dead four days.”</a:t>
            </a:r>
          </a:p>
          <a:p>
            <a:r>
              <a:rPr lang="en-US"/>
              <a:t>Racquetball analogy</a:t>
            </a:r>
          </a:p>
        </p:txBody>
      </p:sp>
      <p:pic>
        <p:nvPicPr>
          <p:cNvPr id="4" name="Picture 2" descr="Get the fundamentals down and the level of everything you do will rise - Michael Jordan">
            <a:extLst>
              <a:ext uri="{FF2B5EF4-FFF2-40B4-BE49-F238E27FC236}">
                <a16:creationId xmlns:a16="http://schemas.microsoft.com/office/drawing/2014/main" id="{EC224AFB-0531-2818-FFAE-0E5CD6E3C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215" y="3489422"/>
            <a:ext cx="4412974" cy="207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1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4E7D-8F39-2AD8-8144-68B351A39447}"/>
              </a:ext>
            </a:extLst>
          </p:cNvPr>
          <p:cNvSpPr>
            <a:spLocks noGrp="1"/>
          </p:cNvSpPr>
          <p:nvPr>
            <p:ph type="title"/>
          </p:nvPr>
        </p:nvSpPr>
        <p:spPr/>
        <p:txBody>
          <a:bodyPr/>
          <a:lstStyle/>
          <a:p>
            <a:r>
              <a:rPr lang="en-US"/>
              <a:t>The Cross</a:t>
            </a:r>
          </a:p>
        </p:txBody>
      </p:sp>
      <p:sp>
        <p:nvSpPr>
          <p:cNvPr id="3" name="Content Placeholder 2">
            <a:extLst>
              <a:ext uri="{FF2B5EF4-FFF2-40B4-BE49-F238E27FC236}">
                <a16:creationId xmlns:a16="http://schemas.microsoft.com/office/drawing/2014/main" id="{ADBB6496-175A-90F7-8A70-C044F34CE411}"/>
              </a:ext>
            </a:extLst>
          </p:cNvPr>
          <p:cNvSpPr>
            <a:spLocks noGrp="1"/>
          </p:cNvSpPr>
          <p:nvPr>
            <p:ph idx="1"/>
          </p:nvPr>
        </p:nvSpPr>
        <p:spPr/>
        <p:txBody>
          <a:bodyPr/>
          <a:lstStyle/>
          <a:p>
            <a:r>
              <a:rPr lang="en-US"/>
              <a:t>What do we know about the cross?  What is it?  Why did Jesus go to the cross?  </a:t>
            </a:r>
          </a:p>
          <a:p>
            <a:pPr lvl="1"/>
            <a:r>
              <a:rPr lang="en-US" b="1">
                <a:solidFill>
                  <a:srgbClr val="FFC000"/>
                </a:solidFill>
              </a:rPr>
              <a:t>Romans 5:10 </a:t>
            </a:r>
            <a:r>
              <a:rPr lang="en-US"/>
              <a:t>- For if </a:t>
            </a:r>
            <a:r>
              <a:rPr lang="en-US" b="1" i="1" u="sng"/>
              <a:t>while</a:t>
            </a:r>
            <a:r>
              <a:rPr lang="en-US"/>
              <a:t> we were enemies we were reconciled to God by the death of his Son, much more, </a:t>
            </a:r>
            <a:r>
              <a:rPr lang="en-US" b="1" i="1" u="sng"/>
              <a:t>now that we are reconciled</a:t>
            </a:r>
            <a:r>
              <a:rPr lang="en-US"/>
              <a:t>, shall we be saved by his life.</a:t>
            </a:r>
          </a:p>
          <a:p>
            <a:endParaRPr lang="en-US"/>
          </a:p>
        </p:txBody>
      </p:sp>
      <p:pic>
        <p:nvPicPr>
          <p:cNvPr id="1026" name="Picture 2">
            <a:extLst>
              <a:ext uri="{FF2B5EF4-FFF2-40B4-BE49-F238E27FC236}">
                <a16:creationId xmlns:a16="http://schemas.microsoft.com/office/drawing/2014/main" id="{346FB8E9-450D-432D-8439-8FD0B5847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3982909"/>
            <a:ext cx="47625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41BC-D5A7-34B0-7095-87D0EFD2D855}"/>
              </a:ext>
            </a:extLst>
          </p:cNvPr>
          <p:cNvSpPr>
            <a:spLocks noGrp="1"/>
          </p:cNvSpPr>
          <p:nvPr>
            <p:ph type="title"/>
          </p:nvPr>
        </p:nvSpPr>
        <p:spPr/>
        <p:txBody>
          <a:bodyPr/>
          <a:lstStyle/>
          <a:p>
            <a:r>
              <a:rPr lang="en-US"/>
              <a:t>Identity</a:t>
            </a:r>
          </a:p>
        </p:txBody>
      </p:sp>
      <p:sp>
        <p:nvSpPr>
          <p:cNvPr id="3" name="Content Placeholder 2">
            <a:extLst>
              <a:ext uri="{FF2B5EF4-FFF2-40B4-BE49-F238E27FC236}">
                <a16:creationId xmlns:a16="http://schemas.microsoft.com/office/drawing/2014/main" id="{9B1EB2F3-8437-1046-4954-60D63DA38B12}"/>
              </a:ext>
            </a:extLst>
          </p:cNvPr>
          <p:cNvSpPr>
            <a:spLocks noGrp="1"/>
          </p:cNvSpPr>
          <p:nvPr>
            <p:ph idx="1"/>
          </p:nvPr>
        </p:nvSpPr>
        <p:spPr/>
        <p:txBody>
          <a:bodyPr vert="horz" lIns="91440" tIns="45720" rIns="91440" bIns="45720" rtlCol="0" anchor="t">
            <a:normAutofit/>
          </a:bodyPr>
          <a:lstStyle/>
          <a:p>
            <a:r>
              <a:rPr lang="en-US" dirty="0"/>
              <a:t>One of the most common causes, if not the main cause, of unhealthy  </a:t>
            </a:r>
            <a:r>
              <a:rPr lang="en-US"/>
              <a:t>sinful behavior</a:t>
            </a:r>
          </a:p>
          <a:p>
            <a:r>
              <a:rPr lang="en-US"/>
              <a:t>What is your identity rooted in or where/what do you find your identity in?</a:t>
            </a:r>
          </a:p>
          <a:p>
            <a:r>
              <a:rPr lang="en-US"/>
              <a:t>Beloved son or daughter: </a:t>
            </a:r>
            <a:r>
              <a:rPr lang="en-US" b="1">
                <a:solidFill>
                  <a:srgbClr val="FFC000"/>
                </a:solidFill>
              </a:rPr>
              <a:t>Matthew 3:16-17</a:t>
            </a:r>
          </a:p>
          <a:p>
            <a:pPr lvl="1"/>
            <a:r>
              <a:rPr lang="en-US"/>
              <a:t>And when Jesus was baptized, immediately he went up from the water, and behold, the heavens were opened to him, and he saw the Spirit of God descending like a dove and coming to rest on him; and behold, a voice from heaven said, “</a:t>
            </a:r>
            <a:r>
              <a:rPr lang="en-US" b="1" i="1" u="sng"/>
              <a:t>This is my beloved Son</a:t>
            </a:r>
            <a:r>
              <a:rPr lang="en-US"/>
              <a:t>, with whom I am well pleased.”</a:t>
            </a:r>
          </a:p>
          <a:p>
            <a:r>
              <a:rPr lang="en-US"/>
              <a:t>Front and personal attack: </a:t>
            </a:r>
            <a:r>
              <a:rPr lang="en-US" b="1">
                <a:solidFill>
                  <a:srgbClr val="FFC000"/>
                </a:solidFill>
              </a:rPr>
              <a:t>Matthew 4:1-11</a:t>
            </a:r>
          </a:p>
        </p:txBody>
      </p:sp>
    </p:spTree>
    <p:extLst>
      <p:ext uri="{BB962C8B-B14F-4D97-AF65-F5344CB8AC3E}">
        <p14:creationId xmlns:p14="http://schemas.microsoft.com/office/powerpoint/2010/main" val="42210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A3EB-B98E-1AB1-8668-D449EA4932FC}"/>
              </a:ext>
            </a:extLst>
          </p:cNvPr>
          <p:cNvSpPr>
            <a:spLocks noGrp="1"/>
          </p:cNvSpPr>
          <p:nvPr>
            <p:ph type="title"/>
          </p:nvPr>
        </p:nvSpPr>
        <p:spPr/>
        <p:txBody>
          <a:bodyPr/>
          <a:lstStyle/>
          <a:p>
            <a:r>
              <a:rPr lang="en-US"/>
              <a:t>Identity</a:t>
            </a:r>
          </a:p>
        </p:txBody>
      </p:sp>
      <p:sp>
        <p:nvSpPr>
          <p:cNvPr id="3" name="Content Placeholder 2">
            <a:extLst>
              <a:ext uri="{FF2B5EF4-FFF2-40B4-BE49-F238E27FC236}">
                <a16:creationId xmlns:a16="http://schemas.microsoft.com/office/drawing/2014/main" id="{E390E0B0-D3DD-DFE4-59FC-B15647D23F8D}"/>
              </a:ext>
            </a:extLst>
          </p:cNvPr>
          <p:cNvSpPr>
            <a:spLocks noGrp="1"/>
          </p:cNvSpPr>
          <p:nvPr>
            <p:ph idx="1"/>
          </p:nvPr>
        </p:nvSpPr>
        <p:spPr/>
        <p:txBody>
          <a:bodyPr/>
          <a:lstStyle/>
          <a:p>
            <a:endParaRPr lang="en-US"/>
          </a:p>
        </p:txBody>
      </p:sp>
      <p:pic>
        <p:nvPicPr>
          <p:cNvPr id="2054" name="Picture 6" descr="What Does God Say about Our Identity?">
            <a:extLst>
              <a:ext uri="{FF2B5EF4-FFF2-40B4-BE49-F238E27FC236}">
                <a16:creationId xmlns:a16="http://schemas.microsoft.com/office/drawing/2014/main" id="{60C660B9-D1F0-39E4-A29A-18578528A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757" y="1798559"/>
            <a:ext cx="8382000" cy="437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50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C944C-FA4F-854B-8AFF-F1A123A40C3C}"/>
              </a:ext>
            </a:extLst>
          </p:cNvPr>
          <p:cNvSpPr>
            <a:spLocks noGrp="1"/>
          </p:cNvSpPr>
          <p:nvPr>
            <p:ph type="title"/>
          </p:nvPr>
        </p:nvSpPr>
        <p:spPr/>
        <p:txBody>
          <a:bodyPr/>
          <a:lstStyle/>
          <a:p>
            <a:r>
              <a:rPr lang="en-US"/>
              <a:t>Intimacy with God</a:t>
            </a:r>
          </a:p>
        </p:txBody>
      </p:sp>
      <p:sp>
        <p:nvSpPr>
          <p:cNvPr id="3" name="Content Placeholder 2">
            <a:extLst>
              <a:ext uri="{FF2B5EF4-FFF2-40B4-BE49-F238E27FC236}">
                <a16:creationId xmlns:a16="http://schemas.microsoft.com/office/drawing/2014/main" id="{BF7F769B-F9EF-600C-0EE7-BE2F2184C0DB}"/>
              </a:ext>
            </a:extLst>
          </p:cNvPr>
          <p:cNvSpPr>
            <a:spLocks noGrp="1"/>
          </p:cNvSpPr>
          <p:nvPr>
            <p:ph idx="1"/>
          </p:nvPr>
        </p:nvSpPr>
        <p:spPr/>
        <p:txBody>
          <a:bodyPr>
            <a:normAutofit fontScale="92500" lnSpcReduction="20000"/>
          </a:bodyPr>
          <a:lstStyle/>
          <a:p>
            <a:r>
              <a:rPr lang="en-US"/>
              <a:t>You can seek all the help, all the tools, all the resources, etc. to get help or improve yourself, but they’re all meaningless IF you do NOT have a real intimate and ongoing relationship with Him</a:t>
            </a:r>
          </a:p>
          <a:p>
            <a:r>
              <a:rPr lang="en-US" b="1">
                <a:solidFill>
                  <a:srgbClr val="FFC000"/>
                </a:solidFill>
              </a:rPr>
              <a:t>Psalm 42:1</a:t>
            </a:r>
          </a:p>
          <a:p>
            <a:pPr lvl="1"/>
            <a:r>
              <a:rPr lang="en-US"/>
              <a:t>As a deer pants for flowing streams, so pants my soul for you, O God.</a:t>
            </a:r>
          </a:p>
          <a:p>
            <a:r>
              <a:rPr lang="en-US" b="1">
                <a:solidFill>
                  <a:srgbClr val="FFC000"/>
                </a:solidFill>
              </a:rPr>
              <a:t>Psalm 37:4</a:t>
            </a:r>
          </a:p>
          <a:p>
            <a:pPr lvl="1"/>
            <a:r>
              <a:rPr lang="en-US"/>
              <a:t>Delight yourself in the Lord, and he will give you the desires of your heart.</a:t>
            </a:r>
          </a:p>
          <a:p>
            <a:r>
              <a:rPr lang="en-US" b="1">
                <a:solidFill>
                  <a:srgbClr val="FFC000"/>
                </a:solidFill>
              </a:rPr>
              <a:t>Isaiah 42:3</a:t>
            </a:r>
          </a:p>
          <a:p>
            <a:pPr lvl="1"/>
            <a:r>
              <a:rPr lang="en-US"/>
              <a:t>… a bruised reed He will not break, and a faintly burning wick he will not quench; he will faithfully bring forth justice.</a:t>
            </a:r>
          </a:p>
          <a:p>
            <a:r>
              <a:rPr lang="en-US" b="1">
                <a:solidFill>
                  <a:srgbClr val="FFC000"/>
                </a:solidFill>
              </a:rPr>
              <a:t>Revelation 3:20</a:t>
            </a:r>
          </a:p>
          <a:p>
            <a:pPr lvl="1"/>
            <a:r>
              <a:rPr lang="en-US"/>
              <a:t>Behold, I stand at the door and knock.  If anyone hears my voice and opens the door, I will come in to him and eat with him, and he with me.</a:t>
            </a:r>
          </a:p>
          <a:p>
            <a:pPr lvl="1"/>
            <a:endParaRPr lang="en-US"/>
          </a:p>
        </p:txBody>
      </p:sp>
    </p:spTree>
    <p:extLst>
      <p:ext uri="{BB962C8B-B14F-4D97-AF65-F5344CB8AC3E}">
        <p14:creationId xmlns:p14="http://schemas.microsoft.com/office/powerpoint/2010/main" val="312429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arn(inVertic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barn(inVertical)">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arn(inVertical)">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4722</Words>
  <Application>Microsoft Office PowerPoint</Application>
  <PresentationFormat>Widescreen</PresentationFormat>
  <Paragraphs>260</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Arial,Sans-Serif</vt:lpstr>
      <vt:lpstr>Calibri</vt:lpstr>
      <vt:lpstr>Calibri Light</vt:lpstr>
      <vt:lpstr>Office Theme</vt:lpstr>
      <vt:lpstr>Basics of being a Christian</vt:lpstr>
      <vt:lpstr>Basics of Christianity</vt:lpstr>
      <vt:lpstr>Most fundamental starting basic of all</vt:lpstr>
      <vt:lpstr>Why is it important to understand and practice the basics of being a Christian?</vt:lpstr>
      <vt:lpstr>Why is it important to understand and practice the basics of being a Christian?</vt:lpstr>
      <vt:lpstr>The Cross</vt:lpstr>
      <vt:lpstr>Identity</vt:lpstr>
      <vt:lpstr>Identity</vt:lpstr>
      <vt:lpstr>Intimacy with God</vt:lpstr>
      <vt:lpstr>Intimacy with God</vt:lpstr>
      <vt:lpstr>Intimacy with God</vt:lpstr>
      <vt:lpstr>Spiritual warfare</vt:lpstr>
      <vt:lpstr>Spiritual warfare</vt:lpstr>
      <vt:lpstr>Wholeness and holiness</vt:lpstr>
      <vt:lpstr>Wholeness and holiness</vt:lpstr>
      <vt:lpstr>Wholeness and holiness</vt:lpstr>
      <vt:lpstr>Fellowship/Openness</vt:lpstr>
      <vt:lpstr>Fellowship/Openness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dc:title>
  <dc:creator>Bill Lewis</dc:creator>
  <cp:lastModifiedBy>Bill Lewis</cp:lastModifiedBy>
  <cp:revision>13</cp:revision>
  <dcterms:created xsi:type="dcterms:W3CDTF">2023-05-18T17:31:35Z</dcterms:created>
  <dcterms:modified xsi:type="dcterms:W3CDTF">2025-11-16T15:14:08Z</dcterms:modified>
</cp:coreProperties>
</file>