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66" r:id="rId2"/>
    <p:sldId id="267" r:id="rId3"/>
    <p:sldId id="268" r:id="rId4"/>
    <p:sldId id="269" r:id="rId5"/>
    <p:sldId id="270" r:id="rId6"/>
    <p:sldId id="276" r:id="rId7"/>
    <p:sldId id="274" r:id="rId8"/>
    <p:sldId id="273" r:id="rId9"/>
    <p:sldId id="272" r:id="rId10"/>
    <p:sldId id="271" r:id="rId11"/>
    <p:sldId id="277" r:id="rId12"/>
    <p:sldId id="280" r:id="rId13"/>
    <p:sldId id="275" r:id="rId14"/>
    <p:sldId id="281" r:id="rId15"/>
    <p:sldId id="282" r:id="rId16"/>
    <p:sldId id="278" r:id="rId17"/>
    <p:sldId id="263" r:id="rId18"/>
    <p:sldId id="259" r:id="rId19"/>
    <p:sldId id="258" r:id="rId20"/>
    <p:sldId id="260" r:id="rId21"/>
    <p:sldId id="257" r:id="rId22"/>
    <p:sldId id="262" r:id="rId23"/>
    <p:sldId id="265"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38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794DE7-11C0-4187-86D9-A8583A8BCB26}" v="43" dt="2025-11-30T09:35:50.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94660"/>
  </p:normalViewPr>
  <p:slideViewPr>
    <p:cSldViewPr snapToGrid="0">
      <p:cViewPr varScale="1">
        <p:scale>
          <a:sx n="89" d="100"/>
          <a:sy n="89" d="100"/>
        </p:scale>
        <p:origin x="1068"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loomfield" userId="f70212b848e07b29" providerId="Windows Live" clId="Web-{738AE3C1-386E-5874-ABF2-CA9966DC131D}"/>
    <pc:docChg chg="addSld modSld">
      <pc:chgData name="Michael Bloomfield" userId="f70212b848e07b29" providerId="Windows Live" clId="Web-{738AE3C1-386E-5874-ABF2-CA9966DC131D}" dt="2025-11-29T01:52:03.695" v="88" actId="1076"/>
      <pc:docMkLst>
        <pc:docMk/>
      </pc:docMkLst>
      <pc:sldChg chg="mod setBg">
        <pc:chgData name="Michael Bloomfield" userId="f70212b848e07b29" providerId="Windows Live" clId="Web-{738AE3C1-386E-5874-ABF2-CA9966DC131D}" dt="2025-11-29T01:30:45.731" v="0"/>
        <pc:sldMkLst>
          <pc:docMk/>
          <pc:sldMk cId="109857222" sldId="256"/>
        </pc:sldMkLst>
      </pc:sldChg>
      <pc:sldChg chg="addSp delSp modSp add mod replId setBg">
        <pc:chgData name="Michael Bloomfield" userId="f70212b848e07b29" providerId="Windows Live" clId="Web-{738AE3C1-386E-5874-ABF2-CA9966DC131D}" dt="2025-11-29T01:52:03.695" v="88" actId="1076"/>
        <pc:sldMkLst>
          <pc:docMk/>
          <pc:sldMk cId="3950268348" sldId="257"/>
        </pc:sldMkLst>
        <pc:spChg chg="del mod">
          <ac:chgData name="Michael Bloomfield" userId="f70212b848e07b29" providerId="Windows Live" clId="Web-{738AE3C1-386E-5874-ABF2-CA9966DC131D}" dt="2025-11-29T01:46:29.899" v="60"/>
          <ac:spMkLst>
            <pc:docMk/>
            <pc:sldMk cId="3950268348" sldId="257"/>
            <ac:spMk id="2" creationId="{65F4AD29-ABDC-DA01-D2C0-F88A725C8F23}"/>
          </ac:spMkLst>
        </pc:spChg>
        <pc:spChg chg="mod">
          <ac:chgData name="Michael Bloomfield" userId="f70212b848e07b29" providerId="Windows Live" clId="Web-{738AE3C1-386E-5874-ABF2-CA9966DC131D}" dt="2025-11-29T01:39:48.329" v="51" actId="14100"/>
          <ac:spMkLst>
            <pc:docMk/>
            <pc:sldMk cId="3950268348" sldId="257"/>
            <ac:spMk id="3" creationId="{B1E7F7D8-0CF9-3565-2380-1A744CC923F7}"/>
          </ac:spMkLst>
        </pc:spChg>
        <pc:spChg chg="add mod">
          <ac:chgData name="Michael Bloomfield" userId="f70212b848e07b29" providerId="Windows Live" clId="Web-{738AE3C1-386E-5874-ABF2-CA9966DC131D}" dt="2025-11-29T01:39:17.110" v="48" actId="1076"/>
          <ac:spMkLst>
            <pc:docMk/>
            <pc:sldMk cId="3950268348" sldId="257"/>
            <ac:spMk id="5" creationId="{841B6269-9EF2-9EAF-8F98-10E6D22EFB2F}"/>
          </ac:spMkLst>
        </pc:spChg>
        <pc:spChg chg="add mod">
          <ac:chgData name="Michael Bloomfield" userId="f70212b848e07b29" providerId="Windows Live" clId="Web-{738AE3C1-386E-5874-ABF2-CA9966DC131D}" dt="2025-11-29T01:42:13.041" v="53" actId="14100"/>
          <ac:spMkLst>
            <pc:docMk/>
            <pc:sldMk cId="3950268348" sldId="257"/>
            <ac:spMk id="7" creationId="{BB39E888-6930-9BAE-3C87-9E8F2BD5B4FE}"/>
          </ac:spMkLst>
        </pc:spChg>
        <pc:spChg chg="add mod">
          <ac:chgData name="Michael Bloomfield" userId="f70212b848e07b29" providerId="Windows Live" clId="Web-{738AE3C1-386E-5874-ABF2-CA9966DC131D}" dt="2025-11-29T01:47:47.026" v="67" actId="14100"/>
          <ac:spMkLst>
            <pc:docMk/>
            <pc:sldMk cId="3950268348" sldId="257"/>
            <ac:spMk id="9" creationId="{8F4A979E-6245-EF21-6521-5ACAB7714FDE}"/>
          </ac:spMkLst>
        </pc:spChg>
        <pc:spChg chg="add del mod">
          <ac:chgData name="Michael Bloomfield" userId="f70212b848e07b29" providerId="Windows Live" clId="Web-{738AE3C1-386E-5874-ABF2-CA9966DC131D}" dt="2025-11-29T01:46:40.696" v="61"/>
          <ac:spMkLst>
            <pc:docMk/>
            <pc:sldMk cId="3950268348" sldId="257"/>
            <ac:spMk id="11" creationId="{D21CB748-2AAD-CB30-2342-C1D5B9564A3D}"/>
          </ac:spMkLst>
        </pc:spChg>
        <pc:spChg chg="add mod">
          <ac:chgData name="Michael Bloomfield" userId="f70212b848e07b29" providerId="Windows Live" clId="Web-{738AE3C1-386E-5874-ABF2-CA9966DC131D}" dt="2025-11-29T01:46:56.259" v="63" actId="1076"/>
          <ac:spMkLst>
            <pc:docMk/>
            <pc:sldMk cId="3950268348" sldId="257"/>
            <ac:spMk id="12" creationId="{9ED08DF6-6CAC-B5D6-0666-C234752B18ED}"/>
          </ac:spMkLst>
        </pc:spChg>
        <pc:spChg chg="add mod">
          <ac:chgData name="Michael Bloomfield" userId="f70212b848e07b29" providerId="Windows Live" clId="Web-{738AE3C1-386E-5874-ABF2-CA9966DC131D}" dt="2025-11-29T01:47:10.119" v="65" actId="1076"/>
          <ac:spMkLst>
            <pc:docMk/>
            <pc:sldMk cId="3950268348" sldId="257"/>
            <ac:spMk id="13" creationId="{BB9930D2-3187-8A77-017B-FDDBC4DBD024}"/>
          </ac:spMkLst>
        </pc:spChg>
        <pc:inkChg chg="add del">
          <ac:chgData name="Michael Bloomfield" userId="f70212b848e07b29" providerId="Windows Live" clId="Web-{738AE3C1-386E-5874-ABF2-CA9966DC131D}" dt="2025-11-29T01:50:43.160" v="79"/>
          <ac:inkMkLst>
            <pc:docMk/>
            <pc:sldMk cId="3950268348" sldId="257"/>
            <ac:inkMk id="15" creationId="{2C73746C-184B-FF8E-EC9B-22B8175DDB3C}"/>
          </ac:inkMkLst>
        </pc:inkChg>
        <pc:inkChg chg="add del">
          <ac:chgData name="Michael Bloomfield" userId="f70212b848e07b29" providerId="Windows Live" clId="Web-{738AE3C1-386E-5874-ABF2-CA9966DC131D}" dt="2025-11-29T01:50:43.003" v="78"/>
          <ac:inkMkLst>
            <pc:docMk/>
            <pc:sldMk cId="3950268348" sldId="257"/>
            <ac:inkMk id="16" creationId="{317B07B0-384D-3FD9-318C-ADD44E69EACB}"/>
          </ac:inkMkLst>
        </pc:inkChg>
        <pc:inkChg chg="add del">
          <ac:chgData name="Michael Bloomfield" userId="f70212b848e07b29" providerId="Windows Live" clId="Web-{738AE3C1-386E-5874-ABF2-CA9966DC131D}" dt="2025-11-29T01:50:40.472" v="77"/>
          <ac:inkMkLst>
            <pc:docMk/>
            <pc:sldMk cId="3950268348" sldId="257"/>
            <ac:inkMk id="17" creationId="{74BEDCEE-8C5B-EE89-7DB9-CA7780C90953}"/>
          </ac:inkMkLst>
        </pc:inkChg>
        <pc:inkChg chg="add del">
          <ac:chgData name="Michael Bloomfield" userId="f70212b848e07b29" providerId="Windows Live" clId="Web-{738AE3C1-386E-5874-ABF2-CA9966DC131D}" dt="2025-11-29T01:50:37.925" v="76"/>
          <ac:inkMkLst>
            <pc:docMk/>
            <pc:sldMk cId="3950268348" sldId="257"/>
            <ac:inkMk id="18" creationId="{86A0A42A-B632-5D8D-F29B-C923F34640EF}"/>
          </ac:inkMkLst>
        </pc:inkChg>
        <pc:inkChg chg="add">
          <ac:chgData name="Michael Bloomfield" userId="f70212b848e07b29" providerId="Windows Live" clId="Web-{738AE3C1-386E-5874-ABF2-CA9966DC131D}" dt="2025-11-29T01:50:53.145" v="80"/>
          <ac:inkMkLst>
            <pc:docMk/>
            <pc:sldMk cId="3950268348" sldId="257"/>
            <ac:inkMk id="19" creationId="{F371B0EA-EB88-B126-EEE2-6E48956DD26D}"/>
          </ac:inkMkLst>
        </pc:inkChg>
        <pc:inkChg chg="add del">
          <ac:chgData name="Michael Bloomfield" userId="f70212b848e07b29" providerId="Windows Live" clId="Web-{738AE3C1-386E-5874-ABF2-CA9966DC131D}" dt="2025-11-29T01:50:59.833" v="82"/>
          <ac:inkMkLst>
            <pc:docMk/>
            <pc:sldMk cId="3950268348" sldId="257"/>
            <ac:inkMk id="20" creationId="{ECA6AD6E-E5F1-8B7B-EBD2-91EF83B57092}"/>
          </ac:inkMkLst>
        </pc:inkChg>
        <pc:cxnChg chg="add mod">
          <ac:chgData name="Michael Bloomfield" userId="f70212b848e07b29" providerId="Windows Live" clId="Web-{738AE3C1-386E-5874-ABF2-CA9966DC131D}" dt="2025-11-29T01:51:35.600" v="83" actId="14100"/>
          <ac:cxnSpMkLst>
            <pc:docMk/>
            <pc:sldMk cId="3950268348" sldId="257"/>
            <ac:cxnSpMk id="14" creationId="{7EF8FE36-049A-0D73-770E-871BA23193D3}"/>
          </ac:cxnSpMkLst>
        </pc:cxnChg>
        <pc:cxnChg chg="add mod">
          <ac:chgData name="Michael Bloomfield" userId="f70212b848e07b29" providerId="Windows Live" clId="Web-{738AE3C1-386E-5874-ABF2-CA9966DC131D}" dt="2025-11-29T01:52:03.695" v="88" actId="1076"/>
          <ac:cxnSpMkLst>
            <pc:docMk/>
            <pc:sldMk cId="3950268348" sldId="257"/>
            <ac:cxnSpMk id="21" creationId="{FABC3D93-FB3E-968C-1B33-941A0C77A12E}"/>
          </ac:cxnSpMkLst>
        </pc:cxnChg>
      </pc:sldChg>
    </pc:docChg>
  </pc:docChgLst>
  <pc:docChgLst>
    <pc:chgData name="Michael Bloomfield" userId="f70212b848e07b29" providerId="LiveId" clId="{E14D179C-A0F8-4829-B1A5-4AE6318F8A61}"/>
    <pc:docChg chg="undo custSel addSld delSld modSld sldOrd">
      <pc:chgData name="Michael Bloomfield" userId="f70212b848e07b29" providerId="LiveId" clId="{E14D179C-A0F8-4829-B1A5-4AE6318F8A61}" dt="2025-11-30T09:39:52.372" v="2665" actId="1035"/>
      <pc:docMkLst>
        <pc:docMk/>
      </pc:docMkLst>
      <pc:sldChg chg="del">
        <pc:chgData name="Michael Bloomfield" userId="f70212b848e07b29" providerId="LiveId" clId="{E14D179C-A0F8-4829-B1A5-4AE6318F8A61}" dt="2025-11-29T05:31:24.100" v="228" actId="47"/>
        <pc:sldMkLst>
          <pc:docMk/>
          <pc:sldMk cId="109857222" sldId="256"/>
        </pc:sldMkLst>
      </pc:sldChg>
      <pc:sldChg chg="addSp modSp mod ord">
        <pc:chgData name="Michael Bloomfield" userId="f70212b848e07b29" providerId="LiveId" clId="{E14D179C-A0F8-4829-B1A5-4AE6318F8A61}" dt="2025-11-30T06:29:47.308" v="1078"/>
        <pc:sldMkLst>
          <pc:docMk/>
          <pc:sldMk cId="3950268348" sldId="257"/>
        </pc:sldMkLst>
        <pc:spChg chg="add mod">
          <ac:chgData name="Michael Bloomfield" userId="f70212b848e07b29" providerId="LiveId" clId="{E14D179C-A0F8-4829-B1A5-4AE6318F8A61}" dt="2025-11-30T06:22:23.292" v="940" actId="207"/>
          <ac:spMkLst>
            <pc:docMk/>
            <pc:sldMk cId="3950268348" sldId="257"/>
            <ac:spMk id="4" creationId="{4E2E69A0-E585-9437-D160-35CCA676B5C0}"/>
          </ac:spMkLst>
        </pc:spChg>
        <pc:spChg chg="add mod">
          <ac:chgData name="Michael Bloomfield" userId="f70212b848e07b29" providerId="LiveId" clId="{E14D179C-A0F8-4829-B1A5-4AE6318F8A61}" dt="2025-11-30T06:29:41.293" v="1077"/>
          <ac:spMkLst>
            <pc:docMk/>
            <pc:sldMk cId="3950268348" sldId="257"/>
            <ac:spMk id="6" creationId="{87DFB7C4-2A48-5934-4057-7E1B501772A5}"/>
          </ac:spMkLst>
        </pc:spChg>
        <pc:spChg chg="add mod">
          <ac:chgData name="Michael Bloomfield" userId="f70212b848e07b29" providerId="LiveId" clId="{E14D179C-A0F8-4829-B1A5-4AE6318F8A61}" dt="2025-11-30T06:29:41.293" v="1077"/>
          <ac:spMkLst>
            <pc:docMk/>
            <pc:sldMk cId="3950268348" sldId="257"/>
            <ac:spMk id="8" creationId="{E7508766-44A5-0DEC-AE92-EB41497DABF1}"/>
          </ac:spMkLst>
        </pc:spChg>
        <pc:spChg chg="mod">
          <ac:chgData name="Michael Bloomfield" userId="f70212b848e07b29" providerId="LiveId" clId="{E14D179C-A0F8-4829-B1A5-4AE6318F8A61}" dt="2025-11-29T05:23:08.093" v="121" actId="1035"/>
          <ac:spMkLst>
            <pc:docMk/>
            <pc:sldMk cId="3950268348" sldId="257"/>
            <ac:spMk id="9" creationId="{8F4A979E-6245-EF21-6521-5ACAB7714FDE}"/>
          </ac:spMkLst>
        </pc:spChg>
        <pc:spChg chg="add mod">
          <ac:chgData name="Michael Bloomfield" userId="f70212b848e07b29" providerId="LiveId" clId="{E14D179C-A0F8-4829-B1A5-4AE6318F8A61}" dt="2025-11-30T06:29:47.308" v="1078"/>
          <ac:spMkLst>
            <pc:docMk/>
            <pc:sldMk cId="3950268348" sldId="257"/>
            <ac:spMk id="10" creationId="{167A94B1-0121-05A3-8617-1E428D6EF1B4}"/>
          </ac:spMkLst>
        </pc:spChg>
        <pc:spChg chg="mod">
          <ac:chgData name="Michael Bloomfield" userId="f70212b848e07b29" providerId="LiveId" clId="{E14D179C-A0F8-4829-B1A5-4AE6318F8A61}" dt="2025-11-29T05:23:08.093" v="121" actId="1035"/>
          <ac:spMkLst>
            <pc:docMk/>
            <pc:sldMk cId="3950268348" sldId="257"/>
            <ac:spMk id="12" creationId="{9ED08DF6-6CAC-B5D6-0666-C234752B18ED}"/>
          </ac:spMkLst>
        </pc:spChg>
        <pc:spChg chg="mod">
          <ac:chgData name="Michael Bloomfield" userId="f70212b848e07b29" providerId="LiveId" clId="{E14D179C-A0F8-4829-B1A5-4AE6318F8A61}" dt="2025-11-29T05:23:08.093" v="121" actId="1035"/>
          <ac:spMkLst>
            <pc:docMk/>
            <pc:sldMk cId="3950268348" sldId="257"/>
            <ac:spMk id="13" creationId="{BB9930D2-3187-8A77-017B-FDDBC4DBD024}"/>
          </ac:spMkLst>
        </pc:spChg>
        <pc:cxnChg chg="mod">
          <ac:chgData name="Michael Bloomfield" userId="f70212b848e07b29" providerId="LiveId" clId="{E14D179C-A0F8-4829-B1A5-4AE6318F8A61}" dt="2025-11-29T05:22:57.934" v="83" actId="1035"/>
          <ac:cxnSpMkLst>
            <pc:docMk/>
            <pc:sldMk cId="3950268348" sldId="257"/>
            <ac:cxnSpMk id="14" creationId="{7EF8FE36-049A-0D73-770E-871BA23193D3}"/>
          </ac:cxnSpMkLst>
        </pc:cxnChg>
        <pc:cxnChg chg="mod">
          <ac:chgData name="Michael Bloomfield" userId="f70212b848e07b29" providerId="LiveId" clId="{E14D179C-A0F8-4829-B1A5-4AE6318F8A61}" dt="2025-11-29T05:22:51.308" v="80" actId="14100"/>
          <ac:cxnSpMkLst>
            <pc:docMk/>
            <pc:sldMk cId="3950268348" sldId="257"/>
            <ac:cxnSpMk id="21" creationId="{FABC3D93-FB3E-968C-1B33-941A0C77A12E}"/>
          </ac:cxnSpMkLst>
        </pc:cxnChg>
      </pc:sldChg>
      <pc:sldChg chg="add del setBg">
        <pc:chgData name="Michael Bloomfield" userId="f70212b848e07b29" providerId="LiveId" clId="{E14D179C-A0F8-4829-B1A5-4AE6318F8A61}" dt="2025-11-29T05:25:58.198" v="161" actId="47"/>
        <pc:sldMkLst>
          <pc:docMk/>
          <pc:sldMk cId="3067424837" sldId="258"/>
        </pc:sldMkLst>
      </pc:sldChg>
      <pc:sldChg chg="addSp modSp add mod ord">
        <pc:chgData name="Michael Bloomfield" userId="f70212b848e07b29" providerId="LiveId" clId="{E14D179C-A0F8-4829-B1A5-4AE6318F8A61}" dt="2025-11-30T06:29:16.477" v="1075"/>
        <pc:sldMkLst>
          <pc:docMk/>
          <pc:sldMk cId="3589907645" sldId="258"/>
        </pc:sldMkLst>
        <pc:spChg chg="add mod">
          <ac:chgData name="Michael Bloomfield" userId="f70212b848e07b29" providerId="LiveId" clId="{E14D179C-A0F8-4829-B1A5-4AE6318F8A61}" dt="2025-11-30T06:29:16.477" v="1075"/>
          <ac:spMkLst>
            <pc:docMk/>
            <pc:sldMk cId="3589907645" sldId="258"/>
            <ac:spMk id="2" creationId="{CD0B076E-9742-F22C-F222-89D6B7DF6196}"/>
          </ac:spMkLst>
        </pc:spChg>
        <pc:spChg chg="mod">
          <ac:chgData name="Michael Bloomfield" userId="f70212b848e07b29" providerId="LiveId" clId="{E14D179C-A0F8-4829-B1A5-4AE6318F8A61}" dt="2025-11-30T06:21:25.196" v="936" actId="207"/>
          <ac:spMkLst>
            <pc:docMk/>
            <pc:sldMk cId="3589907645" sldId="258"/>
            <ac:spMk id="4" creationId="{962ACC47-9274-4678-E132-AEB5F107F97D}"/>
          </ac:spMkLst>
        </pc:spChg>
      </pc:sldChg>
      <pc:sldChg chg="modSp add mod ord">
        <pc:chgData name="Michael Bloomfield" userId="f70212b848e07b29" providerId="LiveId" clId="{E14D179C-A0F8-4829-B1A5-4AE6318F8A61}" dt="2025-11-30T06:21:07.538" v="933" actId="207"/>
        <pc:sldMkLst>
          <pc:docMk/>
          <pc:sldMk cId="984693213" sldId="259"/>
        </pc:sldMkLst>
        <pc:spChg chg="mod">
          <ac:chgData name="Michael Bloomfield" userId="f70212b848e07b29" providerId="LiveId" clId="{E14D179C-A0F8-4829-B1A5-4AE6318F8A61}" dt="2025-11-30T06:21:07.538" v="933" actId="207"/>
          <ac:spMkLst>
            <pc:docMk/>
            <pc:sldMk cId="984693213" sldId="259"/>
            <ac:spMk id="4" creationId="{E5B1A326-60BD-67F0-9F0D-59FAC5A01C82}"/>
          </ac:spMkLst>
        </pc:spChg>
      </pc:sldChg>
      <pc:sldChg chg="addSp modSp add mod ord">
        <pc:chgData name="Michael Bloomfield" userId="f70212b848e07b29" providerId="LiveId" clId="{E14D179C-A0F8-4829-B1A5-4AE6318F8A61}" dt="2025-11-30T06:29:29.101" v="1076"/>
        <pc:sldMkLst>
          <pc:docMk/>
          <pc:sldMk cId="188115171" sldId="260"/>
        </pc:sldMkLst>
        <pc:spChg chg="add mod">
          <ac:chgData name="Michael Bloomfield" userId="f70212b848e07b29" providerId="LiveId" clId="{E14D179C-A0F8-4829-B1A5-4AE6318F8A61}" dt="2025-11-30T06:29:29.101" v="1076"/>
          <ac:spMkLst>
            <pc:docMk/>
            <pc:sldMk cId="188115171" sldId="260"/>
            <ac:spMk id="2" creationId="{9DC59C4D-11B5-305E-56F6-D550C0CC46B9}"/>
          </ac:spMkLst>
        </pc:spChg>
        <pc:spChg chg="mod">
          <ac:chgData name="Michael Bloomfield" userId="f70212b848e07b29" providerId="LiveId" clId="{E14D179C-A0F8-4829-B1A5-4AE6318F8A61}" dt="2025-11-30T06:22:06.743" v="939" actId="207"/>
          <ac:spMkLst>
            <pc:docMk/>
            <pc:sldMk cId="188115171" sldId="260"/>
            <ac:spMk id="4" creationId="{5FF555E4-A0C0-25F8-DD5C-B914B670724C}"/>
          </ac:spMkLst>
        </pc:spChg>
        <pc:spChg chg="add mod">
          <ac:chgData name="Michael Bloomfield" userId="f70212b848e07b29" providerId="LiveId" clId="{E14D179C-A0F8-4829-B1A5-4AE6318F8A61}" dt="2025-11-30T06:29:29.101" v="1076"/>
          <ac:spMkLst>
            <pc:docMk/>
            <pc:sldMk cId="188115171" sldId="260"/>
            <ac:spMk id="6" creationId="{95DF31EF-B88F-3BE6-B761-43E04DD5AF84}"/>
          </ac:spMkLst>
        </pc:spChg>
      </pc:sldChg>
      <pc:sldChg chg="addSp modSp add del mod ord">
        <pc:chgData name="Michael Bloomfield" userId="f70212b848e07b29" providerId="LiveId" clId="{E14D179C-A0F8-4829-B1A5-4AE6318F8A61}" dt="2025-11-30T06:29:53.051" v="1079" actId="47"/>
        <pc:sldMkLst>
          <pc:docMk/>
          <pc:sldMk cId="739696719" sldId="261"/>
        </pc:sldMkLst>
        <pc:spChg chg="add mod">
          <ac:chgData name="Michael Bloomfield" userId="f70212b848e07b29" providerId="LiveId" clId="{E14D179C-A0F8-4829-B1A5-4AE6318F8A61}" dt="2025-11-30T06:21:39.981" v="937" actId="207"/>
          <ac:spMkLst>
            <pc:docMk/>
            <pc:sldMk cId="739696719" sldId="261"/>
            <ac:spMk id="2" creationId="{40B673C6-1B49-F7E6-7DF4-6FBBC543F26E}"/>
          </ac:spMkLst>
        </pc:spChg>
        <pc:spChg chg="mod">
          <ac:chgData name="Michael Bloomfield" userId="f70212b848e07b29" providerId="LiveId" clId="{E14D179C-A0F8-4829-B1A5-4AE6318F8A61}" dt="2025-11-30T06:22:33.933" v="941" actId="207"/>
          <ac:spMkLst>
            <pc:docMk/>
            <pc:sldMk cId="739696719" sldId="261"/>
            <ac:spMk id="4" creationId="{DBD8DC84-7AEF-C8C0-7D8C-1099D2E68633}"/>
          </ac:spMkLst>
        </pc:spChg>
      </pc:sldChg>
      <pc:sldChg chg="addSp modSp add mod ord">
        <pc:chgData name="Michael Bloomfield" userId="f70212b848e07b29" providerId="LiveId" clId="{E14D179C-A0F8-4829-B1A5-4AE6318F8A61}" dt="2025-11-30T09:39:52.372" v="2665" actId="1035"/>
        <pc:sldMkLst>
          <pc:docMk/>
          <pc:sldMk cId="3179068020" sldId="262"/>
        </pc:sldMkLst>
        <pc:spChg chg="mod">
          <ac:chgData name="Michael Bloomfield" userId="f70212b848e07b29" providerId="LiveId" clId="{E14D179C-A0F8-4829-B1A5-4AE6318F8A61}" dt="2025-11-30T06:21:52.380" v="938" actId="207"/>
          <ac:spMkLst>
            <pc:docMk/>
            <pc:sldMk cId="3179068020" sldId="262"/>
            <ac:spMk id="2" creationId="{7258F076-A149-C59D-5788-84C5AD113B18}"/>
          </ac:spMkLst>
        </pc:spChg>
        <pc:spChg chg="mod">
          <ac:chgData name="Michael Bloomfield" userId="f70212b848e07b29" providerId="LiveId" clId="{E14D179C-A0F8-4829-B1A5-4AE6318F8A61}" dt="2025-11-30T06:22:46.099" v="942" actId="207"/>
          <ac:spMkLst>
            <pc:docMk/>
            <pc:sldMk cId="3179068020" sldId="262"/>
            <ac:spMk id="4" creationId="{F98378A2-4980-02A8-8D92-F9656BDE9B31}"/>
          </ac:spMkLst>
        </pc:spChg>
        <pc:spChg chg="add mod">
          <ac:chgData name="Michael Bloomfield" userId="f70212b848e07b29" providerId="LiveId" clId="{E14D179C-A0F8-4829-B1A5-4AE6318F8A61}" dt="2025-11-30T09:39:52.372" v="2665" actId="1035"/>
          <ac:spMkLst>
            <pc:docMk/>
            <pc:sldMk cId="3179068020" sldId="262"/>
            <ac:spMk id="6" creationId="{A0DF95CC-3D54-CA49-CCC4-F42AD71EADA8}"/>
          </ac:spMkLst>
        </pc:spChg>
        <pc:spChg chg="add mod">
          <ac:chgData name="Michael Bloomfield" userId="f70212b848e07b29" providerId="LiveId" clId="{E14D179C-A0F8-4829-B1A5-4AE6318F8A61}" dt="2025-11-30T06:22:51.570" v="943" actId="207"/>
          <ac:spMkLst>
            <pc:docMk/>
            <pc:sldMk cId="3179068020" sldId="262"/>
            <ac:spMk id="8" creationId="{F78FA6F6-9DE6-472D-89B9-72D6D71C2F9B}"/>
          </ac:spMkLst>
        </pc:spChg>
        <pc:spChg chg="add mod">
          <ac:chgData name="Michael Bloomfield" userId="f70212b848e07b29" providerId="LiveId" clId="{E14D179C-A0F8-4829-B1A5-4AE6318F8A61}" dt="2025-11-30T06:30:03.004" v="1080"/>
          <ac:spMkLst>
            <pc:docMk/>
            <pc:sldMk cId="3179068020" sldId="262"/>
            <ac:spMk id="10" creationId="{E0F5D8BC-8A46-742F-85CC-2D2EFF228FF4}"/>
          </ac:spMkLst>
        </pc:spChg>
      </pc:sldChg>
      <pc:sldChg chg="addSp delSp modSp add mod ord setBg">
        <pc:chgData name="Michael Bloomfield" userId="f70212b848e07b29" providerId="LiveId" clId="{E14D179C-A0F8-4829-B1A5-4AE6318F8A61}" dt="2025-11-30T06:19:17.151" v="912"/>
        <pc:sldMkLst>
          <pc:docMk/>
          <pc:sldMk cId="3656060037" sldId="263"/>
        </pc:sldMkLst>
        <pc:spChg chg="del">
          <ac:chgData name="Michael Bloomfield" userId="f70212b848e07b29" providerId="LiveId" clId="{E14D179C-A0F8-4829-B1A5-4AE6318F8A61}" dt="2025-11-29T05:30:58.875" v="222" actId="478"/>
          <ac:spMkLst>
            <pc:docMk/>
            <pc:sldMk cId="3656060037" sldId="263"/>
            <ac:spMk id="2" creationId="{5C70EDA5-E25E-D262-83CC-42C97512248B}"/>
          </ac:spMkLst>
        </pc:spChg>
        <pc:spChg chg="del">
          <ac:chgData name="Michael Bloomfield" userId="f70212b848e07b29" providerId="LiveId" clId="{E14D179C-A0F8-4829-B1A5-4AE6318F8A61}" dt="2025-11-29T05:30:58.875" v="222" actId="478"/>
          <ac:spMkLst>
            <pc:docMk/>
            <pc:sldMk cId="3656060037" sldId="263"/>
            <ac:spMk id="3" creationId="{DFB68502-247F-429D-CFF8-9A97D50C64D9}"/>
          </ac:spMkLst>
        </pc:spChg>
        <pc:spChg chg="del">
          <ac:chgData name="Michael Bloomfield" userId="f70212b848e07b29" providerId="LiveId" clId="{E14D179C-A0F8-4829-B1A5-4AE6318F8A61}" dt="2025-11-29T05:30:58.875" v="222" actId="478"/>
          <ac:spMkLst>
            <pc:docMk/>
            <pc:sldMk cId="3656060037" sldId="263"/>
            <ac:spMk id="4" creationId="{E5EF27B8-0BAD-19B0-4E29-1986C357C36C}"/>
          </ac:spMkLst>
        </pc:spChg>
        <pc:spChg chg="del">
          <ac:chgData name="Michael Bloomfield" userId="f70212b848e07b29" providerId="LiveId" clId="{E14D179C-A0F8-4829-B1A5-4AE6318F8A61}" dt="2025-11-29T05:30:58.875" v="222" actId="478"/>
          <ac:spMkLst>
            <pc:docMk/>
            <pc:sldMk cId="3656060037" sldId="263"/>
            <ac:spMk id="5" creationId="{01A8E083-84E8-0588-53E8-643CD8C9B7F8}"/>
          </ac:spMkLst>
        </pc:spChg>
        <pc:spChg chg="del">
          <ac:chgData name="Michael Bloomfield" userId="f70212b848e07b29" providerId="LiveId" clId="{E14D179C-A0F8-4829-B1A5-4AE6318F8A61}" dt="2025-11-29T05:30:58.875" v="222" actId="478"/>
          <ac:spMkLst>
            <pc:docMk/>
            <pc:sldMk cId="3656060037" sldId="263"/>
            <ac:spMk id="6" creationId="{BA5B38CA-F194-28B9-A3E3-1BC2D43143AC}"/>
          </ac:spMkLst>
        </pc:spChg>
        <pc:spChg chg="del">
          <ac:chgData name="Michael Bloomfield" userId="f70212b848e07b29" providerId="LiveId" clId="{E14D179C-A0F8-4829-B1A5-4AE6318F8A61}" dt="2025-11-29T05:30:58.875" v="222" actId="478"/>
          <ac:spMkLst>
            <pc:docMk/>
            <pc:sldMk cId="3656060037" sldId="263"/>
            <ac:spMk id="8" creationId="{E072D820-8482-293F-5C4C-2CB535CCAD63}"/>
          </ac:spMkLst>
        </pc:spChg>
        <pc:spChg chg="del">
          <ac:chgData name="Michael Bloomfield" userId="f70212b848e07b29" providerId="LiveId" clId="{E14D179C-A0F8-4829-B1A5-4AE6318F8A61}" dt="2025-11-29T05:30:58.875" v="222" actId="478"/>
          <ac:spMkLst>
            <pc:docMk/>
            <pc:sldMk cId="3656060037" sldId="263"/>
            <ac:spMk id="9" creationId="{9AC27342-DC5B-3BFF-02EE-8C41FE7C22B2}"/>
          </ac:spMkLst>
        </pc:spChg>
        <pc:spChg chg="add del mod">
          <ac:chgData name="Michael Bloomfield" userId="f70212b848e07b29" providerId="LiveId" clId="{E14D179C-A0F8-4829-B1A5-4AE6318F8A61}" dt="2025-11-29T05:31:02.838" v="223" actId="478"/>
          <ac:spMkLst>
            <pc:docMk/>
            <pc:sldMk cId="3656060037" sldId="263"/>
            <ac:spMk id="11" creationId="{4011C00B-6968-F0C9-36FF-7DC248E198D1}"/>
          </ac:spMkLst>
        </pc:spChg>
        <pc:spChg chg="del">
          <ac:chgData name="Michael Bloomfield" userId="f70212b848e07b29" providerId="LiveId" clId="{E14D179C-A0F8-4829-B1A5-4AE6318F8A61}" dt="2025-11-29T05:30:58.875" v="222" actId="478"/>
          <ac:spMkLst>
            <pc:docMk/>
            <pc:sldMk cId="3656060037" sldId="263"/>
            <ac:spMk id="12" creationId="{5FA97E9E-81C4-E807-CA5C-F247E6D94EA0}"/>
          </ac:spMkLst>
        </pc:spChg>
        <pc:spChg chg="del">
          <ac:chgData name="Michael Bloomfield" userId="f70212b848e07b29" providerId="LiveId" clId="{E14D179C-A0F8-4829-B1A5-4AE6318F8A61}" dt="2025-11-29T05:30:58.875" v="222" actId="478"/>
          <ac:spMkLst>
            <pc:docMk/>
            <pc:sldMk cId="3656060037" sldId="263"/>
            <ac:spMk id="13" creationId="{91654557-39D9-C8D4-74C5-DE2A64DF24C4}"/>
          </ac:spMkLst>
        </pc:spChg>
        <pc:spChg chg="add">
          <ac:chgData name="Michael Bloomfield" userId="f70212b848e07b29" providerId="LiveId" clId="{E14D179C-A0F8-4829-B1A5-4AE6318F8A61}" dt="2025-11-29T05:31:14.819" v="225" actId="26606"/>
          <ac:spMkLst>
            <pc:docMk/>
            <pc:sldMk cId="3656060037" sldId="263"/>
            <ac:spMk id="1031" creationId="{42A4FC2C-047E-45A5-965D-8E1E3BF09BC6}"/>
          </ac:spMkLst>
        </pc:spChg>
        <pc:picChg chg="add mod">
          <ac:chgData name="Michael Bloomfield" userId="f70212b848e07b29" providerId="LiveId" clId="{E14D179C-A0F8-4829-B1A5-4AE6318F8A61}" dt="2025-11-29T05:31:14.819" v="225" actId="26606"/>
          <ac:picMkLst>
            <pc:docMk/>
            <pc:sldMk cId="3656060037" sldId="263"/>
            <ac:picMk id="1026" creationId="{DD746A32-DD6D-078C-9E6C-9DA5585195B9}"/>
          </ac:picMkLst>
        </pc:picChg>
        <pc:inkChg chg="ord">
          <ac:chgData name="Michael Bloomfield" userId="f70212b848e07b29" providerId="LiveId" clId="{E14D179C-A0F8-4829-B1A5-4AE6318F8A61}" dt="2025-11-29T05:31:14.819" v="225" actId="26606"/>
          <ac:inkMkLst>
            <pc:docMk/>
            <pc:sldMk cId="3656060037" sldId="263"/>
            <ac:inkMk id="19" creationId="{C116745D-3F22-15AE-D5E8-808160C8EA30}"/>
          </ac:inkMkLst>
        </pc:inkChg>
      </pc:sldChg>
      <pc:sldChg chg="addSp delSp modSp add del mod ord setBg">
        <pc:chgData name="Michael Bloomfield" userId="f70212b848e07b29" providerId="LiveId" clId="{E14D179C-A0F8-4829-B1A5-4AE6318F8A61}" dt="2025-11-30T06:26:20.832" v="945" actId="47"/>
        <pc:sldMkLst>
          <pc:docMk/>
          <pc:sldMk cId="3573703930" sldId="264"/>
        </pc:sldMkLst>
        <pc:spChg chg="del">
          <ac:chgData name="Michael Bloomfield" userId="f70212b848e07b29" providerId="LiveId" clId="{E14D179C-A0F8-4829-B1A5-4AE6318F8A61}" dt="2025-11-29T05:35:28.758" v="230" actId="478"/>
          <ac:spMkLst>
            <pc:docMk/>
            <pc:sldMk cId="3573703930" sldId="264"/>
            <ac:spMk id="2" creationId="{D5EFC28B-492D-EB54-A962-84FD4371C5F4}"/>
          </ac:spMkLst>
        </pc:spChg>
        <pc:spChg chg="del">
          <ac:chgData name="Michael Bloomfield" userId="f70212b848e07b29" providerId="LiveId" clId="{E14D179C-A0F8-4829-B1A5-4AE6318F8A61}" dt="2025-11-29T05:35:28.758" v="230" actId="478"/>
          <ac:spMkLst>
            <pc:docMk/>
            <pc:sldMk cId="3573703930" sldId="264"/>
            <ac:spMk id="3" creationId="{A01F8665-9E29-F94C-77CF-ED0053A04332}"/>
          </ac:spMkLst>
        </pc:spChg>
        <pc:spChg chg="del">
          <ac:chgData name="Michael Bloomfield" userId="f70212b848e07b29" providerId="LiveId" clId="{E14D179C-A0F8-4829-B1A5-4AE6318F8A61}" dt="2025-11-29T05:35:28.758" v="230" actId="478"/>
          <ac:spMkLst>
            <pc:docMk/>
            <pc:sldMk cId="3573703930" sldId="264"/>
            <ac:spMk id="4" creationId="{B25C27D5-7349-CAF6-2262-F252A494A213}"/>
          </ac:spMkLst>
        </pc:spChg>
        <pc:spChg chg="del">
          <ac:chgData name="Michael Bloomfield" userId="f70212b848e07b29" providerId="LiveId" clId="{E14D179C-A0F8-4829-B1A5-4AE6318F8A61}" dt="2025-11-29T05:35:28.758" v="230" actId="478"/>
          <ac:spMkLst>
            <pc:docMk/>
            <pc:sldMk cId="3573703930" sldId="264"/>
            <ac:spMk id="5" creationId="{69C75708-D10B-AD5C-3E3D-DA189EF90729}"/>
          </ac:spMkLst>
        </pc:spChg>
        <pc:spChg chg="del">
          <ac:chgData name="Michael Bloomfield" userId="f70212b848e07b29" providerId="LiveId" clId="{E14D179C-A0F8-4829-B1A5-4AE6318F8A61}" dt="2025-11-29T05:35:28.758" v="230" actId="478"/>
          <ac:spMkLst>
            <pc:docMk/>
            <pc:sldMk cId="3573703930" sldId="264"/>
            <ac:spMk id="6" creationId="{3463B5D1-05FD-21A5-187D-6706FC0A2FFD}"/>
          </ac:spMkLst>
        </pc:spChg>
        <pc:spChg chg="del">
          <ac:chgData name="Michael Bloomfield" userId="f70212b848e07b29" providerId="LiveId" clId="{E14D179C-A0F8-4829-B1A5-4AE6318F8A61}" dt="2025-11-29T05:35:28.758" v="230" actId="478"/>
          <ac:spMkLst>
            <pc:docMk/>
            <pc:sldMk cId="3573703930" sldId="264"/>
            <ac:spMk id="8" creationId="{6179FFE2-D386-E97A-7600-23D987AD3213}"/>
          </ac:spMkLst>
        </pc:spChg>
        <pc:spChg chg="del">
          <ac:chgData name="Michael Bloomfield" userId="f70212b848e07b29" providerId="LiveId" clId="{E14D179C-A0F8-4829-B1A5-4AE6318F8A61}" dt="2025-11-29T05:35:28.758" v="230" actId="478"/>
          <ac:spMkLst>
            <pc:docMk/>
            <pc:sldMk cId="3573703930" sldId="264"/>
            <ac:spMk id="9" creationId="{DF87891C-682F-9A96-34E2-030028DFF6EE}"/>
          </ac:spMkLst>
        </pc:spChg>
        <pc:spChg chg="add del mod">
          <ac:chgData name="Michael Bloomfield" userId="f70212b848e07b29" providerId="LiveId" clId="{E14D179C-A0F8-4829-B1A5-4AE6318F8A61}" dt="2025-11-29T05:35:31.725" v="231" actId="478"/>
          <ac:spMkLst>
            <pc:docMk/>
            <pc:sldMk cId="3573703930" sldId="264"/>
            <ac:spMk id="11" creationId="{C60D87B9-6CEF-C1CE-D07D-E5219E1E036C}"/>
          </ac:spMkLst>
        </pc:spChg>
        <pc:spChg chg="del">
          <ac:chgData name="Michael Bloomfield" userId="f70212b848e07b29" providerId="LiveId" clId="{E14D179C-A0F8-4829-B1A5-4AE6318F8A61}" dt="2025-11-29T05:35:28.758" v="230" actId="478"/>
          <ac:spMkLst>
            <pc:docMk/>
            <pc:sldMk cId="3573703930" sldId="264"/>
            <ac:spMk id="12" creationId="{C0686F0F-1487-DB36-464E-0AD4B8084A96}"/>
          </ac:spMkLst>
        </pc:spChg>
        <pc:spChg chg="del">
          <ac:chgData name="Michael Bloomfield" userId="f70212b848e07b29" providerId="LiveId" clId="{E14D179C-A0F8-4829-B1A5-4AE6318F8A61}" dt="2025-11-29T05:35:28.758" v="230" actId="478"/>
          <ac:spMkLst>
            <pc:docMk/>
            <pc:sldMk cId="3573703930" sldId="264"/>
            <ac:spMk id="13" creationId="{FDE04C74-BD6E-121D-1AC1-957AABFB46E8}"/>
          </ac:spMkLst>
        </pc:spChg>
        <pc:spChg chg="add">
          <ac:chgData name="Michael Bloomfield" userId="f70212b848e07b29" providerId="LiveId" clId="{E14D179C-A0F8-4829-B1A5-4AE6318F8A61}" dt="2025-11-29T05:37:41.661" v="237" actId="26606"/>
          <ac:spMkLst>
            <pc:docMk/>
            <pc:sldMk cId="3573703930" sldId="264"/>
            <ac:spMk id="20" creationId="{42A4FC2C-047E-45A5-965D-8E1E3BF09BC6}"/>
          </ac:spMkLst>
        </pc:spChg>
        <pc:spChg chg="add del">
          <ac:chgData name="Michael Bloomfield" userId="f70212b848e07b29" providerId="LiveId" clId="{E14D179C-A0F8-4829-B1A5-4AE6318F8A61}" dt="2025-11-29T05:36:00.838" v="234" actId="26606"/>
          <ac:spMkLst>
            <pc:docMk/>
            <pc:sldMk cId="3573703930" sldId="264"/>
            <ac:spMk id="2055" creationId="{42A4FC2C-047E-45A5-965D-8E1E3BF09BC6}"/>
          </ac:spMkLst>
        </pc:spChg>
        <pc:picChg chg="add mod">
          <ac:chgData name="Michael Bloomfield" userId="f70212b848e07b29" providerId="LiveId" clId="{E14D179C-A0F8-4829-B1A5-4AE6318F8A61}" dt="2025-11-29T05:37:41.661" v="237" actId="26606"/>
          <ac:picMkLst>
            <pc:docMk/>
            <pc:sldMk cId="3573703930" sldId="264"/>
            <ac:picMk id="15" creationId="{D0F5B22D-1E0A-3ED8-9EE4-A028F2F18493}"/>
          </ac:picMkLst>
        </pc:picChg>
        <pc:picChg chg="add del mod">
          <ac:chgData name="Michael Bloomfield" userId="f70212b848e07b29" providerId="LiveId" clId="{E14D179C-A0F8-4829-B1A5-4AE6318F8A61}" dt="2025-11-29T05:37:35.703" v="235" actId="478"/>
          <ac:picMkLst>
            <pc:docMk/>
            <pc:sldMk cId="3573703930" sldId="264"/>
            <ac:picMk id="2050" creationId="{DA6106EE-8528-21D7-7199-0FC77063CD5B}"/>
          </ac:picMkLst>
        </pc:picChg>
      </pc:sldChg>
      <pc:sldChg chg="modSp add mod ord">
        <pc:chgData name="Michael Bloomfield" userId="f70212b848e07b29" providerId="LiveId" clId="{E14D179C-A0F8-4829-B1A5-4AE6318F8A61}" dt="2025-11-30T09:11:55.128" v="2219"/>
        <pc:sldMkLst>
          <pc:docMk/>
          <pc:sldMk cId="3687751214" sldId="265"/>
        </pc:sldMkLst>
        <pc:spChg chg="mod">
          <ac:chgData name="Michael Bloomfield" userId="f70212b848e07b29" providerId="LiveId" clId="{E14D179C-A0F8-4829-B1A5-4AE6318F8A61}" dt="2025-11-30T06:28:10.247" v="1071" actId="207"/>
          <ac:spMkLst>
            <pc:docMk/>
            <pc:sldMk cId="3687751214" sldId="265"/>
            <ac:spMk id="2" creationId="{BA18734F-535A-8F34-B0BC-D97050798672}"/>
          </ac:spMkLst>
        </pc:spChg>
        <pc:spChg chg="mod">
          <ac:chgData name="Michael Bloomfield" userId="f70212b848e07b29" providerId="LiveId" clId="{E14D179C-A0F8-4829-B1A5-4AE6318F8A61}" dt="2025-11-29T08:09:38.533" v="256" actId="20577"/>
          <ac:spMkLst>
            <pc:docMk/>
            <pc:sldMk cId="3687751214" sldId="265"/>
            <ac:spMk id="3" creationId="{CD0C6DF0-A08C-7EDC-29F1-6A1B5A2A3077}"/>
          </ac:spMkLst>
        </pc:spChg>
        <pc:spChg chg="mod">
          <ac:chgData name="Michael Bloomfield" userId="f70212b848e07b29" providerId="LiveId" clId="{E14D179C-A0F8-4829-B1A5-4AE6318F8A61}" dt="2025-11-30T06:28:15.200" v="1072" actId="207"/>
          <ac:spMkLst>
            <pc:docMk/>
            <pc:sldMk cId="3687751214" sldId="265"/>
            <ac:spMk id="4" creationId="{AC56DB2A-67B4-B522-2575-3F2B2A91164B}"/>
          </ac:spMkLst>
        </pc:spChg>
        <pc:spChg chg="mod">
          <ac:chgData name="Michael Bloomfield" userId="f70212b848e07b29" providerId="LiveId" clId="{E14D179C-A0F8-4829-B1A5-4AE6318F8A61}" dt="2025-11-30T06:28:26.050" v="1074" actId="207"/>
          <ac:spMkLst>
            <pc:docMk/>
            <pc:sldMk cId="3687751214" sldId="265"/>
            <ac:spMk id="6" creationId="{38AF087B-DD36-6B67-8C99-4AE313D88459}"/>
          </ac:spMkLst>
        </pc:spChg>
        <pc:spChg chg="mod">
          <ac:chgData name="Michael Bloomfield" userId="f70212b848e07b29" providerId="LiveId" clId="{E14D179C-A0F8-4829-B1A5-4AE6318F8A61}" dt="2025-11-30T06:28:19.480" v="1073" actId="207"/>
          <ac:spMkLst>
            <pc:docMk/>
            <pc:sldMk cId="3687751214" sldId="265"/>
            <ac:spMk id="8" creationId="{65FC693F-3BC5-F562-76F6-5806EA1A80D4}"/>
          </ac:spMkLst>
        </pc:spChg>
        <pc:spChg chg="mod">
          <ac:chgData name="Michael Bloomfield" userId="f70212b848e07b29" providerId="LiveId" clId="{E14D179C-A0F8-4829-B1A5-4AE6318F8A61}" dt="2025-11-30T06:27:26.912" v="1044" actId="20577"/>
          <ac:spMkLst>
            <pc:docMk/>
            <pc:sldMk cId="3687751214" sldId="265"/>
            <ac:spMk id="9" creationId="{4C830291-5B4A-54DE-25D3-5F8E54183A86}"/>
          </ac:spMkLst>
        </pc:spChg>
      </pc:sldChg>
      <pc:sldChg chg="addSp delSp modSp add mod">
        <pc:chgData name="Michael Bloomfield" userId="f70212b848e07b29" providerId="LiveId" clId="{E14D179C-A0F8-4829-B1A5-4AE6318F8A61}" dt="2025-11-30T02:01:15.768" v="439" actId="207"/>
        <pc:sldMkLst>
          <pc:docMk/>
          <pc:sldMk cId="2377470950" sldId="266"/>
        </pc:sldMkLst>
        <pc:spChg chg="del">
          <ac:chgData name="Michael Bloomfield" userId="f70212b848e07b29" providerId="LiveId" clId="{E14D179C-A0F8-4829-B1A5-4AE6318F8A61}" dt="2025-11-30T01:56:55.471" v="420" actId="478"/>
          <ac:spMkLst>
            <pc:docMk/>
            <pc:sldMk cId="2377470950" sldId="266"/>
            <ac:spMk id="2" creationId="{D149AE36-B054-EF27-D9CE-E075048610D9}"/>
          </ac:spMkLst>
        </pc:spChg>
        <pc:spChg chg="del">
          <ac:chgData name="Michael Bloomfield" userId="f70212b848e07b29" providerId="LiveId" clId="{E14D179C-A0F8-4829-B1A5-4AE6318F8A61}" dt="2025-11-30T01:56:55.471" v="420" actId="478"/>
          <ac:spMkLst>
            <pc:docMk/>
            <pc:sldMk cId="2377470950" sldId="266"/>
            <ac:spMk id="3" creationId="{917BDC5C-4186-DD89-E997-6DD4DA251933}"/>
          </ac:spMkLst>
        </pc:spChg>
        <pc:spChg chg="del">
          <ac:chgData name="Michael Bloomfield" userId="f70212b848e07b29" providerId="LiveId" clId="{E14D179C-A0F8-4829-B1A5-4AE6318F8A61}" dt="2025-11-30T01:56:55.471" v="420" actId="478"/>
          <ac:spMkLst>
            <pc:docMk/>
            <pc:sldMk cId="2377470950" sldId="266"/>
            <ac:spMk id="4" creationId="{CE27BD54-7D97-C2ED-EB90-0FFBB785D690}"/>
          </ac:spMkLst>
        </pc:spChg>
        <pc:spChg chg="del">
          <ac:chgData name="Michael Bloomfield" userId="f70212b848e07b29" providerId="LiveId" clId="{E14D179C-A0F8-4829-B1A5-4AE6318F8A61}" dt="2025-11-30T01:56:55.471" v="420" actId="478"/>
          <ac:spMkLst>
            <pc:docMk/>
            <pc:sldMk cId="2377470950" sldId="266"/>
            <ac:spMk id="5" creationId="{D6AD34BA-1854-8140-21D4-61BED219618C}"/>
          </ac:spMkLst>
        </pc:spChg>
        <pc:spChg chg="del">
          <ac:chgData name="Michael Bloomfield" userId="f70212b848e07b29" providerId="LiveId" clId="{E14D179C-A0F8-4829-B1A5-4AE6318F8A61}" dt="2025-11-30T01:56:55.471" v="420" actId="478"/>
          <ac:spMkLst>
            <pc:docMk/>
            <pc:sldMk cId="2377470950" sldId="266"/>
            <ac:spMk id="6" creationId="{D3A9B11D-83D2-4D40-003C-C24C6814BF90}"/>
          </ac:spMkLst>
        </pc:spChg>
        <pc:spChg chg="del">
          <ac:chgData name="Michael Bloomfield" userId="f70212b848e07b29" providerId="LiveId" clId="{E14D179C-A0F8-4829-B1A5-4AE6318F8A61}" dt="2025-11-30T01:56:55.471" v="420" actId="478"/>
          <ac:spMkLst>
            <pc:docMk/>
            <pc:sldMk cId="2377470950" sldId="266"/>
            <ac:spMk id="7" creationId="{765ABF8E-3648-F538-661D-071EFDFA58EB}"/>
          </ac:spMkLst>
        </pc:spChg>
        <pc:spChg chg="del">
          <ac:chgData name="Michael Bloomfield" userId="f70212b848e07b29" providerId="LiveId" clId="{E14D179C-A0F8-4829-B1A5-4AE6318F8A61}" dt="2025-11-30T01:56:55.471" v="420" actId="478"/>
          <ac:spMkLst>
            <pc:docMk/>
            <pc:sldMk cId="2377470950" sldId="266"/>
            <ac:spMk id="9" creationId="{290019F4-DC40-DC09-189B-C0C64E722A40}"/>
          </ac:spMkLst>
        </pc:spChg>
        <pc:spChg chg="add del mod">
          <ac:chgData name="Michael Bloomfield" userId="f70212b848e07b29" providerId="LiveId" clId="{E14D179C-A0F8-4829-B1A5-4AE6318F8A61}" dt="2025-11-30T01:56:57.555" v="421" actId="478"/>
          <ac:spMkLst>
            <pc:docMk/>
            <pc:sldMk cId="2377470950" sldId="266"/>
            <ac:spMk id="11" creationId="{7346857D-1201-DC43-5517-4B8C34F7969F}"/>
          </ac:spMkLst>
        </pc:spChg>
        <pc:spChg chg="del">
          <ac:chgData name="Michael Bloomfield" userId="f70212b848e07b29" providerId="LiveId" clId="{E14D179C-A0F8-4829-B1A5-4AE6318F8A61}" dt="2025-11-30T01:56:55.471" v="420" actId="478"/>
          <ac:spMkLst>
            <pc:docMk/>
            <pc:sldMk cId="2377470950" sldId="266"/>
            <ac:spMk id="12" creationId="{8FD33D73-E303-4DE7-8496-D011C9E0BCF6}"/>
          </ac:spMkLst>
        </pc:spChg>
        <pc:spChg chg="del">
          <ac:chgData name="Michael Bloomfield" userId="f70212b848e07b29" providerId="LiveId" clId="{E14D179C-A0F8-4829-B1A5-4AE6318F8A61}" dt="2025-11-30T01:56:55.471" v="420" actId="478"/>
          <ac:spMkLst>
            <pc:docMk/>
            <pc:sldMk cId="2377470950" sldId="266"/>
            <ac:spMk id="13" creationId="{C0D4362E-590E-9B66-482C-57095749BFAE}"/>
          </ac:spMkLst>
        </pc:spChg>
        <pc:spChg chg="add mod">
          <ac:chgData name="Michael Bloomfield" userId="f70212b848e07b29" providerId="LiveId" clId="{E14D179C-A0F8-4829-B1A5-4AE6318F8A61}" dt="2025-11-30T02:01:15.768" v="439" actId="207"/>
          <ac:spMkLst>
            <pc:docMk/>
            <pc:sldMk cId="2377470950" sldId="266"/>
            <ac:spMk id="16" creationId="{C034656D-190B-A847-30E6-DA6EF1F0BC53}"/>
          </ac:spMkLst>
        </pc:spChg>
      </pc:sldChg>
      <pc:sldChg chg="modSp add mod">
        <pc:chgData name="Michael Bloomfield" userId="f70212b848e07b29" providerId="LiveId" clId="{E14D179C-A0F8-4829-B1A5-4AE6318F8A61}" dt="2025-11-30T02:01:32.798" v="444" actId="207"/>
        <pc:sldMkLst>
          <pc:docMk/>
          <pc:sldMk cId="1200913404" sldId="267"/>
        </pc:sldMkLst>
        <pc:spChg chg="mod">
          <ac:chgData name="Michael Bloomfield" userId="f70212b848e07b29" providerId="LiveId" clId="{E14D179C-A0F8-4829-B1A5-4AE6318F8A61}" dt="2025-11-30T02:01:32.798" v="444" actId="207"/>
          <ac:spMkLst>
            <pc:docMk/>
            <pc:sldMk cId="1200913404" sldId="267"/>
            <ac:spMk id="16" creationId="{8F23EC32-F004-8D49-BD4C-D184BA269287}"/>
          </ac:spMkLst>
        </pc:spChg>
      </pc:sldChg>
      <pc:sldChg chg="modSp add mod ord">
        <pc:chgData name="Michael Bloomfield" userId="f70212b848e07b29" providerId="LiveId" clId="{E14D179C-A0F8-4829-B1A5-4AE6318F8A61}" dt="2025-11-30T06:32:58.448" v="1100" actId="20577"/>
        <pc:sldMkLst>
          <pc:docMk/>
          <pc:sldMk cId="3317622266" sldId="268"/>
        </pc:sldMkLst>
        <pc:spChg chg="mod">
          <ac:chgData name="Michael Bloomfield" userId="f70212b848e07b29" providerId="LiveId" clId="{E14D179C-A0F8-4829-B1A5-4AE6318F8A61}" dt="2025-11-30T06:32:58.448" v="1100" actId="20577"/>
          <ac:spMkLst>
            <pc:docMk/>
            <pc:sldMk cId="3317622266" sldId="268"/>
            <ac:spMk id="16" creationId="{DC2CAB34-D337-56C7-6C24-11B90FCDDFA6}"/>
          </ac:spMkLst>
        </pc:spChg>
      </pc:sldChg>
      <pc:sldChg chg="modSp add mod">
        <pc:chgData name="Michael Bloomfield" userId="f70212b848e07b29" providerId="LiveId" clId="{E14D179C-A0F8-4829-B1A5-4AE6318F8A61}" dt="2025-11-30T02:06:08.918" v="570" actId="1036"/>
        <pc:sldMkLst>
          <pc:docMk/>
          <pc:sldMk cId="1995517363" sldId="269"/>
        </pc:sldMkLst>
        <pc:spChg chg="mod">
          <ac:chgData name="Michael Bloomfield" userId="f70212b848e07b29" providerId="LiveId" clId="{E14D179C-A0F8-4829-B1A5-4AE6318F8A61}" dt="2025-11-30T02:06:08.918" v="570" actId="1036"/>
          <ac:spMkLst>
            <pc:docMk/>
            <pc:sldMk cId="1995517363" sldId="269"/>
            <ac:spMk id="16" creationId="{03F41FB5-FF44-D79C-6DB9-8EEFA94906D7}"/>
          </ac:spMkLst>
        </pc:spChg>
      </pc:sldChg>
      <pc:sldChg chg="addSp modSp add mod">
        <pc:chgData name="Michael Bloomfield" userId="f70212b848e07b29" providerId="LiveId" clId="{E14D179C-A0F8-4829-B1A5-4AE6318F8A61}" dt="2025-11-30T09:35:43.819" v="2649"/>
        <pc:sldMkLst>
          <pc:docMk/>
          <pc:sldMk cId="700157199" sldId="270"/>
        </pc:sldMkLst>
        <pc:spChg chg="add mod">
          <ac:chgData name="Michael Bloomfield" userId="f70212b848e07b29" providerId="LiveId" clId="{E14D179C-A0F8-4829-B1A5-4AE6318F8A61}" dt="2025-11-30T09:35:43.819" v="2649"/>
          <ac:spMkLst>
            <pc:docMk/>
            <pc:sldMk cId="700157199" sldId="270"/>
            <ac:spMk id="2" creationId="{314492B2-1A48-47CA-B9C9-63E80A659937}"/>
          </ac:spMkLst>
        </pc:spChg>
        <pc:spChg chg="mod">
          <ac:chgData name="Michael Bloomfield" userId="f70212b848e07b29" providerId="LiveId" clId="{E14D179C-A0F8-4829-B1A5-4AE6318F8A61}" dt="2025-11-30T08:31:03.244" v="1120" actId="20577"/>
          <ac:spMkLst>
            <pc:docMk/>
            <pc:sldMk cId="700157199" sldId="270"/>
            <ac:spMk id="16" creationId="{E2DA5285-BDC5-2381-6748-016B9CC00C0B}"/>
          </ac:spMkLst>
        </pc:spChg>
      </pc:sldChg>
      <pc:sldChg chg="addSp modSp add mod modNotesTx">
        <pc:chgData name="Michael Bloomfield" userId="f70212b848e07b29" providerId="LiveId" clId="{E14D179C-A0F8-4829-B1A5-4AE6318F8A61}" dt="2025-11-30T09:19:42.712" v="2345" actId="6549"/>
        <pc:sldMkLst>
          <pc:docMk/>
          <pc:sldMk cId="577454498" sldId="271"/>
        </pc:sldMkLst>
        <pc:spChg chg="add mod">
          <ac:chgData name="Michael Bloomfield" userId="f70212b848e07b29" providerId="LiveId" clId="{E14D179C-A0F8-4829-B1A5-4AE6318F8A61}" dt="2025-11-30T09:12:33.663" v="2243" actId="20577"/>
          <ac:spMkLst>
            <pc:docMk/>
            <pc:sldMk cId="577454498" sldId="271"/>
            <ac:spMk id="2" creationId="{46178555-4DA4-88B8-0D81-46AF3B075CAB}"/>
          </ac:spMkLst>
        </pc:spChg>
        <pc:spChg chg="mod">
          <ac:chgData name="Michael Bloomfield" userId="f70212b848e07b29" providerId="LiveId" clId="{E14D179C-A0F8-4829-B1A5-4AE6318F8A61}" dt="2025-11-30T09:19:42.712" v="2345" actId="6549"/>
          <ac:spMkLst>
            <pc:docMk/>
            <pc:sldMk cId="577454498" sldId="271"/>
            <ac:spMk id="16" creationId="{083FFA40-2EAE-70CB-48EF-A434B372EF63}"/>
          </ac:spMkLst>
        </pc:spChg>
      </pc:sldChg>
      <pc:sldChg chg="addSp modSp add mod ord modNotesTx">
        <pc:chgData name="Michael Bloomfield" userId="f70212b848e07b29" providerId="LiveId" clId="{E14D179C-A0F8-4829-B1A5-4AE6318F8A61}" dt="2025-11-30T09:13:48.495" v="2291" actId="20577"/>
        <pc:sldMkLst>
          <pc:docMk/>
          <pc:sldMk cId="198813985" sldId="272"/>
        </pc:sldMkLst>
        <pc:spChg chg="add mod">
          <ac:chgData name="Michael Bloomfield" userId="f70212b848e07b29" providerId="LiveId" clId="{E14D179C-A0F8-4829-B1A5-4AE6318F8A61}" dt="2025-11-30T09:12:20.240" v="2233" actId="20577"/>
          <ac:spMkLst>
            <pc:docMk/>
            <pc:sldMk cId="198813985" sldId="272"/>
            <ac:spMk id="2" creationId="{0D05E624-04CE-C013-B6E2-FE7413C6BCE2}"/>
          </ac:spMkLst>
        </pc:spChg>
        <pc:spChg chg="mod">
          <ac:chgData name="Michael Bloomfield" userId="f70212b848e07b29" providerId="LiveId" clId="{E14D179C-A0F8-4829-B1A5-4AE6318F8A61}" dt="2025-11-30T04:10:26.476" v="670" actId="1076"/>
          <ac:spMkLst>
            <pc:docMk/>
            <pc:sldMk cId="198813985" sldId="272"/>
            <ac:spMk id="16" creationId="{8C613EE8-F0B3-465C-1C1F-E51BAF00F44B}"/>
          </ac:spMkLst>
        </pc:spChg>
      </pc:sldChg>
      <pc:sldChg chg="modSp add mod ord modNotesTx">
        <pc:chgData name="Michael Bloomfield" userId="f70212b848e07b29" providerId="LiveId" clId="{E14D179C-A0F8-4829-B1A5-4AE6318F8A61}" dt="2025-11-30T09:02:27.936" v="2123" actId="20577"/>
        <pc:sldMkLst>
          <pc:docMk/>
          <pc:sldMk cId="1186943859" sldId="273"/>
        </pc:sldMkLst>
        <pc:spChg chg="mod">
          <ac:chgData name="Michael Bloomfield" userId="f70212b848e07b29" providerId="LiveId" clId="{E14D179C-A0F8-4829-B1A5-4AE6318F8A61}" dt="2025-11-30T08:51:03.329" v="1528" actId="20577"/>
          <ac:spMkLst>
            <pc:docMk/>
            <pc:sldMk cId="1186943859" sldId="273"/>
            <ac:spMk id="2" creationId="{1F04F8A5-233B-B524-AD4A-7099DC6874E1}"/>
          </ac:spMkLst>
        </pc:spChg>
        <pc:spChg chg="mod">
          <ac:chgData name="Michael Bloomfield" userId="f70212b848e07b29" providerId="LiveId" clId="{E14D179C-A0F8-4829-B1A5-4AE6318F8A61}" dt="2025-11-30T04:37:41.031" v="723" actId="207"/>
          <ac:spMkLst>
            <pc:docMk/>
            <pc:sldMk cId="1186943859" sldId="273"/>
            <ac:spMk id="16" creationId="{54D97B4C-53DA-B0CF-9526-313ECF634626}"/>
          </ac:spMkLst>
        </pc:spChg>
      </pc:sldChg>
      <pc:sldChg chg="modSp add mod ord modNotesTx">
        <pc:chgData name="Michael Bloomfield" userId="f70212b848e07b29" providerId="LiveId" clId="{E14D179C-A0F8-4829-B1A5-4AE6318F8A61}" dt="2025-11-30T09:19:27.784" v="2333" actId="21"/>
        <pc:sldMkLst>
          <pc:docMk/>
          <pc:sldMk cId="2650784273" sldId="274"/>
        </pc:sldMkLst>
        <pc:spChg chg="mod">
          <ac:chgData name="Michael Bloomfield" userId="f70212b848e07b29" providerId="LiveId" clId="{E14D179C-A0F8-4829-B1A5-4AE6318F8A61}" dt="2025-11-30T08:35:44.244" v="1210" actId="20577"/>
          <ac:spMkLst>
            <pc:docMk/>
            <pc:sldMk cId="2650784273" sldId="274"/>
            <ac:spMk id="2" creationId="{7362531F-894F-E690-8430-6AD296502083}"/>
          </ac:spMkLst>
        </pc:spChg>
        <pc:spChg chg="mod">
          <ac:chgData name="Michael Bloomfield" userId="f70212b848e07b29" providerId="LiveId" clId="{E14D179C-A0F8-4829-B1A5-4AE6318F8A61}" dt="2025-11-30T09:19:27.784" v="2333" actId="21"/>
          <ac:spMkLst>
            <pc:docMk/>
            <pc:sldMk cId="2650784273" sldId="274"/>
            <ac:spMk id="16" creationId="{569DA6F5-CC3A-8E7D-1F09-8F1B5DAE478A}"/>
          </ac:spMkLst>
        </pc:spChg>
      </pc:sldChg>
      <pc:sldChg chg="modSp add mod modNotesTx">
        <pc:chgData name="Michael Bloomfield" userId="f70212b848e07b29" providerId="LiveId" clId="{E14D179C-A0F8-4829-B1A5-4AE6318F8A61}" dt="2025-11-30T09:35:36.369" v="2648"/>
        <pc:sldMkLst>
          <pc:docMk/>
          <pc:sldMk cId="164900324" sldId="275"/>
        </pc:sldMkLst>
        <pc:spChg chg="mod">
          <ac:chgData name="Michael Bloomfield" userId="f70212b848e07b29" providerId="LiveId" clId="{E14D179C-A0F8-4829-B1A5-4AE6318F8A61}" dt="2025-11-30T09:35:36.369" v="2648"/>
          <ac:spMkLst>
            <pc:docMk/>
            <pc:sldMk cId="164900324" sldId="275"/>
            <ac:spMk id="2" creationId="{33BE4A86-1F49-8A85-C944-8A8CC1FE0E01}"/>
          </ac:spMkLst>
        </pc:spChg>
        <pc:spChg chg="mod">
          <ac:chgData name="Michael Bloomfield" userId="f70212b848e07b29" providerId="LiveId" clId="{E14D179C-A0F8-4829-B1A5-4AE6318F8A61}" dt="2025-11-30T05:10:49.751" v="744" actId="207"/>
          <ac:spMkLst>
            <pc:docMk/>
            <pc:sldMk cId="164900324" sldId="275"/>
            <ac:spMk id="16" creationId="{0690724F-A545-BAF8-C3C8-C5516BEF14B8}"/>
          </ac:spMkLst>
        </pc:spChg>
      </pc:sldChg>
      <pc:sldChg chg="modSp add mod ord modNotesTx">
        <pc:chgData name="Michael Bloomfield" userId="f70212b848e07b29" providerId="LiveId" clId="{E14D179C-A0F8-4829-B1A5-4AE6318F8A61}" dt="2025-11-30T09:17:27.974" v="2329" actId="14100"/>
        <pc:sldMkLst>
          <pc:docMk/>
          <pc:sldMk cId="175936260" sldId="276"/>
        </pc:sldMkLst>
        <pc:spChg chg="mod">
          <ac:chgData name="Michael Bloomfield" userId="f70212b848e07b29" providerId="LiveId" clId="{E14D179C-A0F8-4829-B1A5-4AE6318F8A61}" dt="2025-11-30T08:35:29.995" v="1194" actId="20577"/>
          <ac:spMkLst>
            <pc:docMk/>
            <pc:sldMk cId="175936260" sldId="276"/>
            <ac:spMk id="2" creationId="{F5F545E8-F3F2-34C1-1998-F074D7356E79}"/>
          </ac:spMkLst>
        </pc:spChg>
        <pc:spChg chg="mod">
          <ac:chgData name="Michael Bloomfield" userId="f70212b848e07b29" providerId="LiveId" clId="{E14D179C-A0F8-4829-B1A5-4AE6318F8A61}" dt="2025-11-30T09:17:27.974" v="2329" actId="14100"/>
          <ac:spMkLst>
            <pc:docMk/>
            <pc:sldMk cId="175936260" sldId="276"/>
            <ac:spMk id="16" creationId="{E756790B-5301-C317-FA1B-7C31F3D26C63}"/>
          </ac:spMkLst>
        </pc:spChg>
      </pc:sldChg>
      <pc:sldChg chg="modSp add mod ord modNotesTx">
        <pc:chgData name="Michael Bloomfield" userId="f70212b848e07b29" providerId="LiveId" clId="{E14D179C-A0F8-4829-B1A5-4AE6318F8A61}" dt="2025-11-30T09:23:19.543" v="2468" actId="20577"/>
        <pc:sldMkLst>
          <pc:docMk/>
          <pc:sldMk cId="3780224800" sldId="277"/>
        </pc:sldMkLst>
        <pc:spChg chg="mod">
          <ac:chgData name="Michael Bloomfield" userId="f70212b848e07b29" providerId="LiveId" clId="{E14D179C-A0F8-4829-B1A5-4AE6318F8A61}" dt="2025-11-30T09:20:36.726" v="2357" actId="20577"/>
          <ac:spMkLst>
            <pc:docMk/>
            <pc:sldMk cId="3780224800" sldId="277"/>
            <ac:spMk id="2" creationId="{70EB43BE-E30F-EFF4-AEA0-70334A5A3149}"/>
          </ac:spMkLst>
        </pc:spChg>
        <pc:spChg chg="mod">
          <ac:chgData name="Michael Bloomfield" userId="f70212b848e07b29" providerId="LiveId" clId="{E14D179C-A0F8-4829-B1A5-4AE6318F8A61}" dt="2025-11-30T09:23:08.380" v="2431" actId="207"/>
          <ac:spMkLst>
            <pc:docMk/>
            <pc:sldMk cId="3780224800" sldId="277"/>
            <ac:spMk id="16" creationId="{EF33E0AB-3579-64F8-2EC4-6AABC2D97535}"/>
          </ac:spMkLst>
        </pc:spChg>
      </pc:sldChg>
      <pc:sldChg chg="modSp add mod modNotesTx">
        <pc:chgData name="Michael Bloomfield" userId="f70212b848e07b29" providerId="LiveId" clId="{E14D179C-A0F8-4829-B1A5-4AE6318F8A61}" dt="2025-11-30T09:35:24.398" v="2645" actId="20577"/>
        <pc:sldMkLst>
          <pc:docMk/>
          <pc:sldMk cId="3497703733" sldId="278"/>
        </pc:sldMkLst>
        <pc:spChg chg="mod">
          <ac:chgData name="Michael Bloomfield" userId="f70212b848e07b29" providerId="LiveId" clId="{E14D179C-A0F8-4829-B1A5-4AE6318F8A61}" dt="2025-11-30T09:35:24.398" v="2645" actId="20577"/>
          <ac:spMkLst>
            <pc:docMk/>
            <pc:sldMk cId="3497703733" sldId="278"/>
            <ac:spMk id="2" creationId="{76D678D9-8C95-F41E-3937-A4B72E0B6D49}"/>
          </ac:spMkLst>
        </pc:spChg>
        <pc:spChg chg="mod">
          <ac:chgData name="Michael Bloomfield" userId="f70212b848e07b29" providerId="LiveId" clId="{E14D179C-A0F8-4829-B1A5-4AE6318F8A61}" dt="2025-11-30T06:16:05.285" v="858" actId="207"/>
          <ac:spMkLst>
            <pc:docMk/>
            <pc:sldMk cId="3497703733" sldId="278"/>
            <ac:spMk id="16" creationId="{5A702700-FE76-7F2F-C5A4-C114FF32712F}"/>
          </ac:spMkLst>
        </pc:spChg>
      </pc:sldChg>
      <pc:sldChg chg="modSp add ord">
        <pc:chgData name="Michael Bloomfield" userId="f70212b848e07b29" providerId="LiveId" clId="{E14D179C-A0F8-4829-B1A5-4AE6318F8A61}" dt="2025-11-30T09:35:50.161" v="2650"/>
        <pc:sldMkLst>
          <pc:docMk/>
          <pc:sldMk cId="605065856" sldId="279"/>
        </pc:sldMkLst>
        <pc:spChg chg="mod">
          <ac:chgData name="Michael Bloomfield" userId="f70212b848e07b29" providerId="LiveId" clId="{E14D179C-A0F8-4829-B1A5-4AE6318F8A61}" dt="2025-11-30T09:35:50.161" v="2650"/>
          <ac:spMkLst>
            <pc:docMk/>
            <pc:sldMk cId="605065856" sldId="279"/>
            <ac:spMk id="2" creationId="{2ACF70DA-E3BD-DD08-0BE5-51904639DD1D}"/>
          </ac:spMkLst>
        </pc:spChg>
      </pc:sldChg>
      <pc:sldChg chg="add del setBg">
        <pc:chgData name="Michael Bloomfield" userId="f70212b848e07b29" providerId="LiveId" clId="{E14D179C-A0F8-4829-B1A5-4AE6318F8A61}" dt="2025-11-30T09:11:30.748" v="2214" actId="47"/>
        <pc:sldMkLst>
          <pc:docMk/>
          <pc:sldMk cId="2814491096" sldId="279"/>
        </pc:sldMkLst>
      </pc:sldChg>
      <pc:sldChg chg="add modNotesTx">
        <pc:chgData name="Michael Bloomfield" userId="f70212b848e07b29" providerId="LiveId" clId="{E14D179C-A0F8-4829-B1A5-4AE6318F8A61}" dt="2025-11-30T09:25:15.127" v="2469" actId="6549"/>
        <pc:sldMkLst>
          <pc:docMk/>
          <pc:sldMk cId="796404817" sldId="280"/>
        </pc:sldMkLst>
      </pc:sldChg>
      <pc:sldChg chg="modSp add mod ord">
        <pc:chgData name="Michael Bloomfield" userId="f70212b848e07b29" providerId="LiveId" clId="{E14D179C-A0F8-4829-B1A5-4AE6318F8A61}" dt="2025-11-30T09:35:32.725" v="2647"/>
        <pc:sldMkLst>
          <pc:docMk/>
          <pc:sldMk cId="1142216180" sldId="281"/>
        </pc:sldMkLst>
        <pc:spChg chg="mod">
          <ac:chgData name="Michael Bloomfield" userId="f70212b848e07b29" providerId="LiveId" clId="{E14D179C-A0F8-4829-B1A5-4AE6318F8A61}" dt="2025-11-30T09:35:32.725" v="2647"/>
          <ac:spMkLst>
            <pc:docMk/>
            <pc:sldMk cId="1142216180" sldId="281"/>
            <ac:spMk id="2" creationId="{1A406782-C503-B9A0-2790-EBEAC164E0F9}"/>
          </ac:spMkLst>
        </pc:spChg>
        <pc:spChg chg="mod">
          <ac:chgData name="Michael Bloomfield" userId="f70212b848e07b29" providerId="LiveId" clId="{E14D179C-A0F8-4829-B1A5-4AE6318F8A61}" dt="2025-11-30T09:30:20.983" v="2627" actId="207"/>
          <ac:spMkLst>
            <pc:docMk/>
            <pc:sldMk cId="1142216180" sldId="281"/>
            <ac:spMk id="16" creationId="{BB4EEC95-FD81-5E14-1041-D95D149E9C19}"/>
          </ac:spMkLst>
        </pc:spChg>
      </pc:sldChg>
      <pc:sldChg chg="modSp add mod">
        <pc:chgData name="Michael Bloomfield" userId="f70212b848e07b29" providerId="LiveId" clId="{E14D179C-A0F8-4829-B1A5-4AE6318F8A61}" dt="2025-11-30T09:35:30.145" v="2646"/>
        <pc:sldMkLst>
          <pc:docMk/>
          <pc:sldMk cId="2200342094" sldId="282"/>
        </pc:sldMkLst>
        <pc:spChg chg="mod">
          <ac:chgData name="Michael Bloomfield" userId="f70212b848e07b29" providerId="LiveId" clId="{E14D179C-A0F8-4829-B1A5-4AE6318F8A61}" dt="2025-11-30T09:35:30.145" v="2646"/>
          <ac:spMkLst>
            <pc:docMk/>
            <pc:sldMk cId="2200342094" sldId="282"/>
            <ac:spMk id="2" creationId="{76DEEA94-D3CC-1CBC-B438-DB719CBE2DF9}"/>
          </ac:spMkLst>
        </pc:spChg>
        <pc:spChg chg="mod">
          <ac:chgData name="Michael Bloomfield" userId="f70212b848e07b29" providerId="LiveId" clId="{E14D179C-A0F8-4829-B1A5-4AE6318F8A61}" dt="2025-11-30T09:35:07.901" v="2636" actId="207"/>
          <ac:spMkLst>
            <pc:docMk/>
            <pc:sldMk cId="2200342094" sldId="282"/>
            <ac:spMk id="16" creationId="{E682598D-457A-D6F6-8088-B7980BFF0DFA}"/>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29T05:22:09.753"/>
    </inkml:context>
    <inkml:brush xml:id="br0">
      <inkml:brushProperty name="width" value="0.1" units="cm"/>
      <inkml:brushProperty name="height" value="0.1" units="cm"/>
    </inkml:brush>
  </inkml:definitions>
  <inkml:trace contextRef="#ctx0" brushRef="#br0">21802 5371 16383 0 0,'0'0'0'0'0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5EEEBD-5BA5-4DA4-A59B-6ADCA2C11B5F}" type="datetimeFigureOut">
              <a:rPr lang="en-US" smtClean="0"/>
              <a:t>11/29/2025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30D2F-0EF0-4066-B1C6-9842695410E4}" type="slidenum">
              <a:rPr lang="en-US" smtClean="0"/>
              <a:t>‹#›</a:t>
            </a:fld>
            <a:endParaRPr lang="en-US"/>
          </a:p>
        </p:txBody>
      </p:sp>
    </p:spTree>
    <p:extLst>
      <p:ext uri="{BB962C8B-B14F-4D97-AF65-F5344CB8AC3E}">
        <p14:creationId xmlns:p14="http://schemas.microsoft.com/office/powerpoint/2010/main" val="1690906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01D64-CB3C-D9A7-0DF8-E597D254CB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905E02-0F8C-6A72-041B-29268B8BB6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2B4EC1-046E-93B7-E931-A8C0A466291D}"/>
              </a:ext>
            </a:extLst>
          </p:cNvPr>
          <p:cNvSpPr>
            <a:spLocks noGrp="1"/>
          </p:cNvSpPr>
          <p:nvPr>
            <p:ph type="body" idx="1"/>
          </p:nvPr>
        </p:nvSpPr>
        <p:spPr/>
        <p:txBody>
          <a:bodyPr/>
          <a:lstStyle/>
          <a:p>
            <a:r>
              <a:rPr lang="en-US" dirty="0"/>
              <a:t>Do you understand who God is? Do you love someone that you can’t see? Do you love someone that you can’t buy clothes for? God is Love, Holy, Omniscience (all knowledge), Omnipresence (everywhere), </a:t>
            </a:r>
            <a:r>
              <a:rPr lang="en-US" dirty="0" err="1"/>
              <a:t>Ominpotent</a:t>
            </a:r>
            <a:r>
              <a:rPr lang="en-US" dirty="0"/>
              <a:t> (all powerful), immutable.</a:t>
            </a:r>
          </a:p>
        </p:txBody>
      </p:sp>
      <p:sp>
        <p:nvSpPr>
          <p:cNvPr id="4" name="Slide Number Placeholder 3">
            <a:extLst>
              <a:ext uri="{FF2B5EF4-FFF2-40B4-BE49-F238E27FC236}">
                <a16:creationId xmlns:a16="http://schemas.microsoft.com/office/drawing/2014/main" id="{D2DC5245-7E67-1830-CB53-AFAC27D6FA49}"/>
              </a:ext>
            </a:extLst>
          </p:cNvPr>
          <p:cNvSpPr>
            <a:spLocks noGrp="1"/>
          </p:cNvSpPr>
          <p:nvPr>
            <p:ph type="sldNum" sz="quarter" idx="5"/>
          </p:nvPr>
        </p:nvSpPr>
        <p:spPr/>
        <p:txBody>
          <a:bodyPr/>
          <a:lstStyle/>
          <a:p>
            <a:fld id="{F9730D2F-0EF0-4066-B1C6-9842695410E4}" type="slidenum">
              <a:rPr lang="en-US" smtClean="0"/>
              <a:t>6</a:t>
            </a:fld>
            <a:endParaRPr lang="en-US"/>
          </a:p>
        </p:txBody>
      </p:sp>
    </p:spTree>
    <p:extLst>
      <p:ext uri="{BB962C8B-B14F-4D97-AF65-F5344CB8AC3E}">
        <p14:creationId xmlns:p14="http://schemas.microsoft.com/office/powerpoint/2010/main" val="1754021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DD4A7-CC60-D708-5D62-3C1B94FA96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B5DC81-4F8A-5C96-3DA5-EE8707AB61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B14000-D19F-2111-11CB-8DB5495EFB72}"/>
              </a:ext>
            </a:extLst>
          </p:cNvPr>
          <p:cNvSpPr>
            <a:spLocks noGrp="1"/>
          </p:cNvSpPr>
          <p:nvPr>
            <p:ph type="body" idx="1"/>
          </p:nvPr>
        </p:nvSpPr>
        <p:spPr/>
        <p:txBody>
          <a:bodyPr/>
          <a:lstStyle/>
          <a:p>
            <a:r>
              <a:rPr lang="en-US" dirty="0"/>
              <a:t>Lack of self-control is why you sin</a:t>
            </a:r>
          </a:p>
        </p:txBody>
      </p:sp>
      <p:sp>
        <p:nvSpPr>
          <p:cNvPr id="4" name="Slide Number Placeholder 3">
            <a:extLst>
              <a:ext uri="{FF2B5EF4-FFF2-40B4-BE49-F238E27FC236}">
                <a16:creationId xmlns:a16="http://schemas.microsoft.com/office/drawing/2014/main" id="{14E85072-8DC9-F426-7B53-922F88F93641}"/>
              </a:ext>
            </a:extLst>
          </p:cNvPr>
          <p:cNvSpPr>
            <a:spLocks noGrp="1"/>
          </p:cNvSpPr>
          <p:nvPr>
            <p:ph type="sldNum" sz="quarter" idx="5"/>
          </p:nvPr>
        </p:nvSpPr>
        <p:spPr/>
        <p:txBody>
          <a:bodyPr/>
          <a:lstStyle/>
          <a:p>
            <a:fld id="{F9730D2F-0EF0-4066-B1C6-9842695410E4}" type="slidenum">
              <a:rPr lang="en-US" smtClean="0"/>
              <a:t>15</a:t>
            </a:fld>
            <a:endParaRPr lang="en-US"/>
          </a:p>
        </p:txBody>
      </p:sp>
    </p:spTree>
    <p:extLst>
      <p:ext uri="{BB962C8B-B14F-4D97-AF65-F5344CB8AC3E}">
        <p14:creationId xmlns:p14="http://schemas.microsoft.com/office/powerpoint/2010/main" val="2439887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B082A-7A11-90EB-7335-9628B8659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5EBF83-3E4E-84AD-511C-1E1819E10D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0DDF9C-827E-4A9A-1D37-787EBAECC791}"/>
              </a:ext>
            </a:extLst>
          </p:cNvPr>
          <p:cNvSpPr>
            <a:spLocks noGrp="1"/>
          </p:cNvSpPr>
          <p:nvPr>
            <p:ph type="body" idx="1"/>
          </p:nvPr>
        </p:nvSpPr>
        <p:spPr/>
        <p:txBody>
          <a:bodyPr/>
          <a:lstStyle/>
          <a:p>
            <a:r>
              <a:rPr lang="en-US" dirty="0"/>
              <a:t>Lack of self-control is why you sin</a:t>
            </a:r>
          </a:p>
        </p:txBody>
      </p:sp>
      <p:sp>
        <p:nvSpPr>
          <p:cNvPr id="4" name="Slide Number Placeholder 3">
            <a:extLst>
              <a:ext uri="{FF2B5EF4-FFF2-40B4-BE49-F238E27FC236}">
                <a16:creationId xmlns:a16="http://schemas.microsoft.com/office/drawing/2014/main" id="{E9185224-55D4-C6D4-C085-7BBD6F753F34}"/>
              </a:ext>
            </a:extLst>
          </p:cNvPr>
          <p:cNvSpPr>
            <a:spLocks noGrp="1"/>
          </p:cNvSpPr>
          <p:nvPr>
            <p:ph type="sldNum" sz="quarter" idx="5"/>
          </p:nvPr>
        </p:nvSpPr>
        <p:spPr/>
        <p:txBody>
          <a:bodyPr/>
          <a:lstStyle/>
          <a:p>
            <a:fld id="{F9730D2F-0EF0-4066-B1C6-9842695410E4}" type="slidenum">
              <a:rPr lang="en-US" smtClean="0"/>
              <a:t>16</a:t>
            </a:fld>
            <a:endParaRPr lang="en-US"/>
          </a:p>
        </p:txBody>
      </p:sp>
    </p:spTree>
    <p:extLst>
      <p:ext uri="{BB962C8B-B14F-4D97-AF65-F5344CB8AC3E}">
        <p14:creationId xmlns:p14="http://schemas.microsoft.com/office/powerpoint/2010/main" val="2065296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Compare to Old Covenant – Set Apart.</a:t>
            </a:r>
          </a:p>
        </p:txBody>
      </p:sp>
      <p:sp>
        <p:nvSpPr>
          <p:cNvPr id="4" name="Slide Number Placeholder 3"/>
          <p:cNvSpPr>
            <a:spLocks noGrp="1"/>
          </p:cNvSpPr>
          <p:nvPr>
            <p:ph type="sldNum" sz="quarter" idx="5"/>
          </p:nvPr>
        </p:nvSpPr>
        <p:spPr/>
        <p:txBody>
          <a:bodyPr/>
          <a:lstStyle/>
          <a:p>
            <a:fld id="{F9730D2F-0EF0-4066-B1C6-9842695410E4}" type="slidenum">
              <a:rPr lang="en-US" smtClean="0"/>
              <a:t>7</a:t>
            </a:fld>
            <a:endParaRPr lang="en-US"/>
          </a:p>
        </p:txBody>
      </p:sp>
    </p:spTree>
    <p:extLst>
      <p:ext uri="{BB962C8B-B14F-4D97-AF65-F5344CB8AC3E}">
        <p14:creationId xmlns:p14="http://schemas.microsoft.com/office/powerpoint/2010/main" val="1649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more rules to follow in the Old Covenant. No more legalism. Led by the Spirit, Peter, John, and Paul boldly proclaimed the gospel. Led by the Spirit, Martin Luther explained that we are saved by faith, not by works in Romans 1:17. Led by Spirit, people had the Azusa Street Revival. Led by Spirit, you may be generous with someone. Led to pray. Led to help. Led to serve. Led to give a Word of Knowledge, Word of Wisdom, Prophesy, </a:t>
            </a:r>
          </a:p>
        </p:txBody>
      </p:sp>
      <p:sp>
        <p:nvSpPr>
          <p:cNvPr id="4" name="Slide Number Placeholder 3"/>
          <p:cNvSpPr>
            <a:spLocks noGrp="1"/>
          </p:cNvSpPr>
          <p:nvPr>
            <p:ph type="sldNum" sz="quarter" idx="5"/>
          </p:nvPr>
        </p:nvSpPr>
        <p:spPr/>
        <p:txBody>
          <a:bodyPr/>
          <a:lstStyle/>
          <a:p>
            <a:fld id="{F9730D2F-0EF0-4066-B1C6-9842695410E4}" type="slidenum">
              <a:rPr lang="en-US" smtClean="0"/>
              <a:t>8</a:t>
            </a:fld>
            <a:endParaRPr lang="en-US"/>
          </a:p>
        </p:txBody>
      </p:sp>
    </p:spTree>
    <p:extLst>
      <p:ext uri="{BB962C8B-B14F-4D97-AF65-F5344CB8AC3E}">
        <p14:creationId xmlns:p14="http://schemas.microsoft.com/office/powerpoint/2010/main" val="2389021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created the Universe. Love with Action. Jesus died for you. Love with Action. Help someone. Love with Action. </a:t>
            </a:r>
          </a:p>
        </p:txBody>
      </p:sp>
      <p:sp>
        <p:nvSpPr>
          <p:cNvPr id="4" name="Slide Number Placeholder 3"/>
          <p:cNvSpPr>
            <a:spLocks noGrp="1"/>
          </p:cNvSpPr>
          <p:nvPr>
            <p:ph type="sldNum" sz="quarter" idx="5"/>
          </p:nvPr>
        </p:nvSpPr>
        <p:spPr/>
        <p:txBody>
          <a:bodyPr/>
          <a:lstStyle/>
          <a:p>
            <a:fld id="{F9730D2F-0EF0-4066-B1C6-9842695410E4}" type="slidenum">
              <a:rPr lang="en-US" smtClean="0"/>
              <a:t>9</a:t>
            </a:fld>
            <a:endParaRPr lang="en-US"/>
          </a:p>
        </p:txBody>
      </p:sp>
    </p:spTree>
    <p:extLst>
      <p:ext uri="{BB962C8B-B14F-4D97-AF65-F5344CB8AC3E}">
        <p14:creationId xmlns:p14="http://schemas.microsoft.com/office/powerpoint/2010/main" val="522044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Spirit-led, Relational, and Empowering</a:t>
            </a:r>
          </a:p>
        </p:txBody>
      </p:sp>
      <p:sp>
        <p:nvSpPr>
          <p:cNvPr id="4" name="Slide Number Placeholder 3"/>
          <p:cNvSpPr>
            <a:spLocks noGrp="1"/>
          </p:cNvSpPr>
          <p:nvPr>
            <p:ph type="sldNum" sz="quarter" idx="5"/>
          </p:nvPr>
        </p:nvSpPr>
        <p:spPr/>
        <p:txBody>
          <a:bodyPr/>
          <a:lstStyle/>
          <a:p>
            <a:fld id="{F9730D2F-0EF0-4066-B1C6-9842695410E4}" type="slidenum">
              <a:rPr lang="en-US" smtClean="0"/>
              <a:t>10</a:t>
            </a:fld>
            <a:endParaRPr lang="en-US"/>
          </a:p>
        </p:txBody>
      </p:sp>
    </p:spTree>
    <p:extLst>
      <p:ext uri="{BB962C8B-B14F-4D97-AF65-F5344CB8AC3E}">
        <p14:creationId xmlns:p14="http://schemas.microsoft.com/office/powerpoint/2010/main" val="876264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FC5C9-BF99-BD66-353D-5FE91D9333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C01E22-7780-5BA0-A106-91FEDE7577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6B71BE-8683-18F9-5180-31C36BE13F1A}"/>
              </a:ext>
            </a:extLst>
          </p:cNvPr>
          <p:cNvSpPr>
            <a:spLocks noGrp="1"/>
          </p:cNvSpPr>
          <p:nvPr>
            <p:ph type="body" idx="1"/>
          </p:nvPr>
        </p:nvSpPr>
        <p:spPr/>
        <p:txBody>
          <a:bodyPr/>
          <a:lstStyle/>
          <a:p>
            <a:r>
              <a:rPr lang="en-US" dirty="0"/>
              <a:t>Love with Action, Love with Sacrifice</a:t>
            </a:r>
          </a:p>
        </p:txBody>
      </p:sp>
      <p:sp>
        <p:nvSpPr>
          <p:cNvPr id="4" name="Slide Number Placeholder 3">
            <a:extLst>
              <a:ext uri="{FF2B5EF4-FFF2-40B4-BE49-F238E27FC236}">
                <a16:creationId xmlns:a16="http://schemas.microsoft.com/office/drawing/2014/main" id="{8B80184E-03E9-6329-3202-F48A3742E7A3}"/>
              </a:ext>
            </a:extLst>
          </p:cNvPr>
          <p:cNvSpPr>
            <a:spLocks noGrp="1"/>
          </p:cNvSpPr>
          <p:nvPr>
            <p:ph type="sldNum" sz="quarter" idx="5"/>
          </p:nvPr>
        </p:nvSpPr>
        <p:spPr/>
        <p:txBody>
          <a:bodyPr/>
          <a:lstStyle/>
          <a:p>
            <a:fld id="{F9730D2F-0EF0-4066-B1C6-9842695410E4}" type="slidenum">
              <a:rPr lang="en-US" smtClean="0"/>
              <a:t>11</a:t>
            </a:fld>
            <a:endParaRPr lang="en-US"/>
          </a:p>
        </p:txBody>
      </p:sp>
    </p:spTree>
    <p:extLst>
      <p:ext uri="{BB962C8B-B14F-4D97-AF65-F5344CB8AC3E}">
        <p14:creationId xmlns:p14="http://schemas.microsoft.com/office/powerpoint/2010/main" val="1267521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B36C3-A3BA-6C72-BCA8-90DF53DB4B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4B8B27-E7CB-1DE7-FE80-7399D4F317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DD110E-1C71-2968-D99C-EA0F2B6092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E514C4-5BCA-188E-1857-13873CF4C864}"/>
              </a:ext>
            </a:extLst>
          </p:cNvPr>
          <p:cNvSpPr>
            <a:spLocks noGrp="1"/>
          </p:cNvSpPr>
          <p:nvPr>
            <p:ph type="sldNum" sz="quarter" idx="5"/>
          </p:nvPr>
        </p:nvSpPr>
        <p:spPr/>
        <p:txBody>
          <a:bodyPr/>
          <a:lstStyle/>
          <a:p>
            <a:fld id="{F9730D2F-0EF0-4066-B1C6-9842695410E4}" type="slidenum">
              <a:rPr lang="en-US" smtClean="0"/>
              <a:t>12</a:t>
            </a:fld>
            <a:endParaRPr lang="en-US"/>
          </a:p>
        </p:txBody>
      </p:sp>
    </p:spTree>
    <p:extLst>
      <p:ext uri="{BB962C8B-B14F-4D97-AF65-F5344CB8AC3E}">
        <p14:creationId xmlns:p14="http://schemas.microsoft.com/office/powerpoint/2010/main" val="14135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8F6E6-2E46-C0EF-D791-1D0DE1964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204FE3-CE6B-D327-6556-734A29928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8826E-7BCA-37E6-7279-5A90C88DB18C}"/>
              </a:ext>
            </a:extLst>
          </p:cNvPr>
          <p:cNvSpPr>
            <a:spLocks noGrp="1"/>
          </p:cNvSpPr>
          <p:nvPr>
            <p:ph type="body" idx="1"/>
          </p:nvPr>
        </p:nvSpPr>
        <p:spPr/>
        <p:txBody>
          <a:bodyPr/>
          <a:lstStyle/>
          <a:p>
            <a:r>
              <a:rPr lang="en-US" dirty="0"/>
              <a:t>Love grows more perfect. Sanctification. Live like Jesus. Love with Action. Love with Sacrifice. Secret Sisters.</a:t>
            </a:r>
          </a:p>
        </p:txBody>
      </p:sp>
      <p:sp>
        <p:nvSpPr>
          <p:cNvPr id="4" name="Slide Number Placeholder 3">
            <a:extLst>
              <a:ext uri="{FF2B5EF4-FFF2-40B4-BE49-F238E27FC236}">
                <a16:creationId xmlns:a16="http://schemas.microsoft.com/office/drawing/2014/main" id="{03245D82-F052-526A-5C3F-25F3D4120E18}"/>
              </a:ext>
            </a:extLst>
          </p:cNvPr>
          <p:cNvSpPr>
            <a:spLocks noGrp="1"/>
          </p:cNvSpPr>
          <p:nvPr>
            <p:ph type="sldNum" sz="quarter" idx="5"/>
          </p:nvPr>
        </p:nvSpPr>
        <p:spPr/>
        <p:txBody>
          <a:bodyPr/>
          <a:lstStyle/>
          <a:p>
            <a:fld id="{F9730D2F-0EF0-4066-B1C6-9842695410E4}" type="slidenum">
              <a:rPr lang="en-US" smtClean="0"/>
              <a:t>13</a:t>
            </a:fld>
            <a:endParaRPr lang="en-US"/>
          </a:p>
        </p:txBody>
      </p:sp>
    </p:spTree>
    <p:extLst>
      <p:ext uri="{BB962C8B-B14F-4D97-AF65-F5344CB8AC3E}">
        <p14:creationId xmlns:p14="http://schemas.microsoft.com/office/powerpoint/2010/main" val="3389627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16487-48A1-82F4-86C9-E7B33946FD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089182-1EA9-8D05-122C-60BC6542C9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1245F7-60FC-1294-779F-D57D969008AB}"/>
              </a:ext>
            </a:extLst>
          </p:cNvPr>
          <p:cNvSpPr>
            <a:spLocks noGrp="1"/>
          </p:cNvSpPr>
          <p:nvPr>
            <p:ph type="body" idx="1"/>
          </p:nvPr>
        </p:nvSpPr>
        <p:spPr/>
        <p:txBody>
          <a:bodyPr/>
          <a:lstStyle/>
          <a:p>
            <a:r>
              <a:rPr lang="en-US" dirty="0"/>
              <a:t>Lack of self-control is why you sin</a:t>
            </a:r>
          </a:p>
        </p:txBody>
      </p:sp>
      <p:sp>
        <p:nvSpPr>
          <p:cNvPr id="4" name="Slide Number Placeholder 3">
            <a:extLst>
              <a:ext uri="{FF2B5EF4-FFF2-40B4-BE49-F238E27FC236}">
                <a16:creationId xmlns:a16="http://schemas.microsoft.com/office/drawing/2014/main" id="{7C9DEE7A-3117-D5CE-2926-0F29BB78C6B3}"/>
              </a:ext>
            </a:extLst>
          </p:cNvPr>
          <p:cNvSpPr>
            <a:spLocks noGrp="1"/>
          </p:cNvSpPr>
          <p:nvPr>
            <p:ph type="sldNum" sz="quarter" idx="5"/>
          </p:nvPr>
        </p:nvSpPr>
        <p:spPr/>
        <p:txBody>
          <a:bodyPr/>
          <a:lstStyle/>
          <a:p>
            <a:fld id="{F9730D2F-0EF0-4066-B1C6-9842695410E4}" type="slidenum">
              <a:rPr lang="en-US" smtClean="0"/>
              <a:t>14</a:t>
            </a:fld>
            <a:endParaRPr lang="en-US"/>
          </a:p>
        </p:txBody>
      </p:sp>
    </p:spTree>
    <p:extLst>
      <p:ext uri="{BB962C8B-B14F-4D97-AF65-F5344CB8AC3E}">
        <p14:creationId xmlns:p14="http://schemas.microsoft.com/office/powerpoint/2010/main" val="2351834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3ECD15F-CE00-69F5-6741-D531B3C7F52E}"/>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C034656D-190B-A847-30E6-DA6EF1F0BC53}"/>
              </a:ext>
            </a:extLst>
          </p:cNvPr>
          <p:cNvSpPr txBox="1"/>
          <p:nvPr/>
        </p:nvSpPr>
        <p:spPr>
          <a:xfrm>
            <a:off x="325120" y="142806"/>
            <a:ext cx="11673840" cy="6494085"/>
          </a:xfrm>
          <a:prstGeom prst="rect">
            <a:avLst/>
          </a:prstGeom>
          <a:noFill/>
        </p:spPr>
        <p:txBody>
          <a:bodyPr wrap="square">
            <a:spAutoFit/>
          </a:bodyPr>
          <a:lstStyle/>
          <a:p>
            <a:r>
              <a:rPr lang="en-US" sz="3200" dirty="0">
                <a:solidFill>
                  <a:schemeClr val="accent2"/>
                </a:solidFill>
              </a:rPr>
              <a:t>Galatians 6:1-10 NLT</a:t>
            </a:r>
          </a:p>
          <a:p>
            <a:r>
              <a:rPr lang="en-US" sz="3200" dirty="0">
                <a:solidFill>
                  <a:schemeClr val="accent2"/>
                </a:solidFill>
              </a:rPr>
              <a:t>1  </a:t>
            </a:r>
            <a:r>
              <a:rPr lang="en-US" sz="3200" dirty="0">
                <a:solidFill>
                  <a:schemeClr val="bg1"/>
                </a:solidFill>
              </a:rPr>
              <a:t>Dear brothers and sisters, if another believer is overcome by some sin, you who are godly should gently and humbly help that person back onto the right path. And be careful not to fall into the same temptation yourself.</a:t>
            </a:r>
          </a:p>
          <a:p>
            <a:r>
              <a:rPr lang="en-US" sz="3200" dirty="0">
                <a:solidFill>
                  <a:schemeClr val="accent2"/>
                </a:solidFill>
              </a:rPr>
              <a:t>2</a:t>
            </a:r>
            <a:r>
              <a:rPr lang="en-US" sz="3200" dirty="0">
                <a:solidFill>
                  <a:schemeClr val="bg1"/>
                </a:solidFill>
              </a:rPr>
              <a:t>  Share each other’s burdens, and in this way obey the law of Christ.</a:t>
            </a:r>
          </a:p>
          <a:p>
            <a:r>
              <a:rPr lang="en-US" sz="3200" dirty="0">
                <a:solidFill>
                  <a:schemeClr val="accent2"/>
                </a:solidFill>
              </a:rPr>
              <a:t>3</a:t>
            </a:r>
            <a:r>
              <a:rPr lang="en-US" sz="3200" dirty="0">
                <a:solidFill>
                  <a:schemeClr val="bg1"/>
                </a:solidFill>
              </a:rPr>
              <a:t>  If you think you are too important to help someone, you are only fooling yourself. You are not that important.</a:t>
            </a:r>
          </a:p>
          <a:p>
            <a:r>
              <a:rPr lang="en-US" sz="3200" dirty="0">
                <a:solidFill>
                  <a:schemeClr val="accent2"/>
                </a:solidFill>
              </a:rPr>
              <a:t>4</a:t>
            </a:r>
            <a:r>
              <a:rPr lang="en-US" sz="3200" dirty="0">
                <a:solidFill>
                  <a:schemeClr val="bg1"/>
                </a:solidFill>
              </a:rPr>
              <a:t>  Pay careful attention to your own work, for then you will get the satisfaction of a job well done, and you won’t need to compare yourself to anyone else.</a:t>
            </a:r>
          </a:p>
          <a:p>
            <a:r>
              <a:rPr lang="en-US" sz="3200" dirty="0">
                <a:solidFill>
                  <a:schemeClr val="accent2"/>
                </a:solidFill>
              </a:rPr>
              <a:t>5</a:t>
            </a:r>
            <a:r>
              <a:rPr lang="en-US" sz="3200" dirty="0">
                <a:solidFill>
                  <a:schemeClr val="bg1"/>
                </a:solidFill>
              </a:rPr>
              <a:t>  For we are each responsible for our own conduct.</a:t>
            </a:r>
          </a:p>
        </p:txBody>
      </p:sp>
    </p:spTree>
    <p:extLst>
      <p:ext uri="{BB962C8B-B14F-4D97-AF65-F5344CB8AC3E}">
        <p14:creationId xmlns:p14="http://schemas.microsoft.com/office/powerpoint/2010/main" val="237747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5495CF-FD28-3D98-AF2B-7863FF2433BD}"/>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083FFA40-2EAE-70CB-48EF-A434B372EF63}"/>
              </a:ext>
            </a:extLst>
          </p:cNvPr>
          <p:cNvSpPr txBox="1"/>
          <p:nvPr/>
        </p:nvSpPr>
        <p:spPr>
          <a:xfrm>
            <a:off x="243840" y="1016566"/>
            <a:ext cx="11948160" cy="2308324"/>
          </a:xfrm>
          <a:prstGeom prst="rect">
            <a:avLst/>
          </a:prstGeom>
          <a:noFill/>
        </p:spPr>
        <p:txBody>
          <a:bodyPr wrap="square">
            <a:spAutoFit/>
          </a:bodyPr>
          <a:lstStyle/>
          <a:p>
            <a:r>
              <a:rPr lang="en-US" sz="3600" dirty="0">
                <a:solidFill>
                  <a:schemeClr val="accent2"/>
                </a:solidFill>
              </a:rPr>
              <a:t>1 John 3:16 NLT</a:t>
            </a:r>
          </a:p>
          <a:p>
            <a:r>
              <a:rPr lang="en-US" sz="3600" dirty="0">
                <a:solidFill>
                  <a:schemeClr val="accent2"/>
                </a:solidFill>
              </a:rPr>
              <a:t>16</a:t>
            </a:r>
            <a:r>
              <a:rPr lang="en-US" sz="3600" dirty="0">
                <a:solidFill>
                  <a:schemeClr val="bg1"/>
                </a:solidFill>
              </a:rPr>
              <a:t>  We know what real love is because Jesus gave up his life for us. So we also ought to give up our lives for our brothers and sisters.</a:t>
            </a:r>
          </a:p>
        </p:txBody>
      </p:sp>
      <p:sp>
        <p:nvSpPr>
          <p:cNvPr id="2" name="TextBox 1">
            <a:extLst>
              <a:ext uri="{FF2B5EF4-FFF2-40B4-BE49-F238E27FC236}">
                <a16:creationId xmlns:a16="http://schemas.microsoft.com/office/drawing/2014/main" id="{46178555-4DA4-88B8-0D81-46AF3B075CAB}"/>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Love with Action/Sacrifice</a:t>
            </a:r>
          </a:p>
        </p:txBody>
      </p:sp>
    </p:spTree>
    <p:extLst>
      <p:ext uri="{BB962C8B-B14F-4D97-AF65-F5344CB8AC3E}">
        <p14:creationId xmlns:p14="http://schemas.microsoft.com/office/powerpoint/2010/main" val="577454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22EB40B-DCBD-8AF7-E30F-59697A707A88}"/>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EF33E0AB-3579-64F8-2EC4-6AABC2D97535}"/>
              </a:ext>
            </a:extLst>
          </p:cNvPr>
          <p:cNvSpPr txBox="1"/>
          <p:nvPr/>
        </p:nvSpPr>
        <p:spPr>
          <a:xfrm>
            <a:off x="243840" y="914966"/>
            <a:ext cx="11948160" cy="5016758"/>
          </a:xfrm>
          <a:prstGeom prst="rect">
            <a:avLst/>
          </a:prstGeom>
          <a:noFill/>
        </p:spPr>
        <p:txBody>
          <a:bodyPr wrap="square">
            <a:spAutoFit/>
          </a:bodyPr>
          <a:lstStyle/>
          <a:p>
            <a:r>
              <a:rPr lang="en-US" sz="3200" dirty="0">
                <a:solidFill>
                  <a:schemeClr val="accent2"/>
                </a:solidFill>
              </a:rPr>
              <a:t>James 2:14-17 NLT</a:t>
            </a:r>
          </a:p>
          <a:p>
            <a:r>
              <a:rPr lang="en-US" sz="3200" dirty="0">
                <a:solidFill>
                  <a:schemeClr val="accent2"/>
                </a:solidFill>
              </a:rPr>
              <a:t>14 </a:t>
            </a:r>
            <a:r>
              <a:rPr lang="en-US" sz="3200" dirty="0">
                <a:solidFill>
                  <a:schemeClr val="bg1"/>
                </a:solidFill>
              </a:rPr>
              <a:t> What good is it, dear brothers and sisters, if you say you have faith but don’t show it by your actions? Can that kind of faith save anyone?</a:t>
            </a:r>
          </a:p>
          <a:p>
            <a:r>
              <a:rPr lang="en-US" sz="3200" dirty="0">
                <a:solidFill>
                  <a:schemeClr val="accent2"/>
                </a:solidFill>
              </a:rPr>
              <a:t>15</a:t>
            </a:r>
            <a:r>
              <a:rPr lang="en-US" sz="3200" dirty="0">
                <a:solidFill>
                  <a:schemeClr val="bg1"/>
                </a:solidFill>
              </a:rPr>
              <a:t>  Suppose you see a brother or sister who has no food or clothing,</a:t>
            </a:r>
          </a:p>
          <a:p>
            <a:r>
              <a:rPr lang="en-US" sz="3200" dirty="0">
                <a:solidFill>
                  <a:schemeClr val="accent2"/>
                </a:solidFill>
              </a:rPr>
              <a:t>16</a:t>
            </a:r>
            <a:r>
              <a:rPr lang="en-US" sz="3200" dirty="0">
                <a:solidFill>
                  <a:schemeClr val="bg1"/>
                </a:solidFill>
              </a:rPr>
              <a:t>  and you say, “Good-bye and have a good day; stay warm and eat well”—but then you don’t give that person any food or clothing. What good does that do?</a:t>
            </a:r>
          </a:p>
          <a:p>
            <a:r>
              <a:rPr lang="en-US" sz="3200" dirty="0">
                <a:solidFill>
                  <a:schemeClr val="accent2"/>
                </a:solidFill>
              </a:rPr>
              <a:t>17</a:t>
            </a:r>
            <a:r>
              <a:rPr lang="en-US" sz="3200" dirty="0">
                <a:solidFill>
                  <a:schemeClr val="bg1"/>
                </a:solidFill>
              </a:rPr>
              <a:t>  So you see, faith by itself isn’t enough. Unless it produces good deeds, it is dead and useless.</a:t>
            </a:r>
          </a:p>
        </p:txBody>
      </p:sp>
      <p:sp>
        <p:nvSpPr>
          <p:cNvPr id="2" name="TextBox 1">
            <a:extLst>
              <a:ext uri="{FF2B5EF4-FFF2-40B4-BE49-F238E27FC236}">
                <a16:creationId xmlns:a16="http://schemas.microsoft.com/office/drawing/2014/main" id="{70EB43BE-E30F-EFF4-AEA0-70334A5A3149}"/>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Love with Action/Sacrifice</a:t>
            </a:r>
          </a:p>
        </p:txBody>
      </p:sp>
    </p:spTree>
    <p:extLst>
      <p:ext uri="{BB962C8B-B14F-4D97-AF65-F5344CB8AC3E}">
        <p14:creationId xmlns:p14="http://schemas.microsoft.com/office/powerpoint/2010/main" val="3780224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E797545-4D1A-D6A4-B6BB-04B8497C47DB}"/>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4A1148B0-7F70-C3E1-D020-3BB5FCE476EA}"/>
              </a:ext>
            </a:extLst>
          </p:cNvPr>
          <p:cNvSpPr txBox="1"/>
          <p:nvPr/>
        </p:nvSpPr>
        <p:spPr>
          <a:xfrm>
            <a:off x="243840" y="914966"/>
            <a:ext cx="11948160" cy="5016758"/>
          </a:xfrm>
          <a:prstGeom prst="rect">
            <a:avLst/>
          </a:prstGeom>
          <a:noFill/>
        </p:spPr>
        <p:txBody>
          <a:bodyPr wrap="square">
            <a:spAutoFit/>
          </a:bodyPr>
          <a:lstStyle/>
          <a:p>
            <a:r>
              <a:rPr lang="en-US" sz="3200" dirty="0">
                <a:solidFill>
                  <a:schemeClr val="accent2"/>
                </a:solidFill>
              </a:rPr>
              <a:t>1 Corinthians 13:1-3 NLT</a:t>
            </a:r>
          </a:p>
          <a:p>
            <a:r>
              <a:rPr lang="en-US" sz="3200" dirty="0">
                <a:solidFill>
                  <a:schemeClr val="accent2"/>
                </a:solidFill>
              </a:rPr>
              <a:t>1</a:t>
            </a:r>
            <a:r>
              <a:rPr lang="en-US" sz="3200" dirty="0">
                <a:solidFill>
                  <a:schemeClr val="bg1"/>
                </a:solidFill>
              </a:rPr>
              <a:t>  If I could speak all the languages of earth and of angels, but didn’t love others, I would only be a noisy gong or a clanging cymbal.</a:t>
            </a:r>
          </a:p>
          <a:p>
            <a:r>
              <a:rPr lang="en-US" sz="3200" dirty="0">
                <a:solidFill>
                  <a:schemeClr val="accent2"/>
                </a:solidFill>
              </a:rPr>
              <a:t>2</a:t>
            </a:r>
            <a:r>
              <a:rPr lang="en-US" sz="3200" dirty="0">
                <a:solidFill>
                  <a:schemeClr val="bg1"/>
                </a:solidFill>
              </a:rPr>
              <a:t>  If I had the gift of prophecy, and if I understood all of God’s secret plans and possessed all knowledge, and if I had such faith that I could move mountains, but didn’t love others, I would be nothing.</a:t>
            </a:r>
          </a:p>
          <a:p>
            <a:r>
              <a:rPr lang="en-US" sz="3200" dirty="0">
                <a:solidFill>
                  <a:schemeClr val="accent2"/>
                </a:solidFill>
              </a:rPr>
              <a:t>3</a:t>
            </a:r>
            <a:r>
              <a:rPr lang="en-US" sz="3200" dirty="0">
                <a:solidFill>
                  <a:schemeClr val="bg1"/>
                </a:solidFill>
              </a:rPr>
              <a:t>  If I gave everything I have to the poor and even sacrificed my body, I could boast about it; but if I didn’t love others, I would have gained nothing.</a:t>
            </a:r>
          </a:p>
        </p:txBody>
      </p:sp>
      <p:sp>
        <p:nvSpPr>
          <p:cNvPr id="2" name="TextBox 1">
            <a:extLst>
              <a:ext uri="{FF2B5EF4-FFF2-40B4-BE49-F238E27FC236}">
                <a16:creationId xmlns:a16="http://schemas.microsoft.com/office/drawing/2014/main" id="{40C1698D-7045-2544-62E5-29D676EC9DEB}"/>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Love with Action/Sacrifice</a:t>
            </a:r>
          </a:p>
        </p:txBody>
      </p:sp>
    </p:spTree>
    <p:extLst>
      <p:ext uri="{BB962C8B-B14F-4D97-AF65-F5344CB8AC3E}">
        <p14:creationId xmlns:p14="http://schemas.microsoft.com/office/powerpoint/2010/main" val="796404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EA08667-DC2E-203E-66A6-7D5A2C71A3E7}"/>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0690724F-A545-BAF8-C3C8-C5516BEF14B8}"/>
              </a:ext>
            </a:extLst>
          </p:cNvPr>
          <p:cNvSpPr txBox="1"/>
          <p:nvPr/>
        </p:nvSpPr>
        <p:spPr>
          <a:xfrm>
            <a:off x="243840" y="914966"/>
            <a:ext cx="11948160" cy="4524315"/>
          </a:xfrm>
          <a:prstGeom prst="rect">
            <a:avLst/>
          </a:prstGeom>
          <a:noFill/>
        </p:spPr>
        <p:txBody>
          <a:bodyPr wrap="square">
            <a:spAutoFit/>
          </a:bodyPr>
          <a:lstStyle/>
          <a:p>
            <a:r>
              <a:rPr lang="en-US" sz="3200" dirty="0">
                <a:solidFill>
                  <a:schemeClr val="accent2"/>
                </a:solidFill>
              </a:rPr>
              <a:t>1 John 4:15-17 NLT</a:t>
            </a:r>
          </a:p>
          <a:p>
            <a:r>
              <a:rPr lang="en-US" sz="3200" dirty="0">
                <a:solidFill>
                  <a:schemeClr val="accent2"/>
                </a:solidFill>
              </a:rPr>
              <a:t>15</a:t>
            </a:r>
            <a:r>
              <a:rPr lang="en-US" sz="3200" dirty="0">
                <a:solidFill>
                  <a:schemeClr val="bg1"/>
                </a:solidFill>
              </a:rPr>
              <a:t>  All who declare that Jesus is the Son of God have God living in them, and they live in God.</a:t>
            </a:r>
          </a:p>
          <a:p>
            <a:r>
              <a:rPr lang="en-US" sz="3200" dirty="0">
                <a:solidFill>
                  <a:schemeClr val="accent2"/>
                </a:solidFill>
              </a:rPr>
              <a:t>16</a:t>
            </a:r>
            <a:r>
              <a:rPr lang="en-US" sz="3200" dirty="0">
                <a:solidFill>
                  <a:schemeClr val="bg1"/>
                </a:solidFill>
              </a:rPr>
              <a:t>  We know how much God loves us, and we have put our trust in his love. God is love, and all who live in love live in God, and God lives in them.</a:t>
            </a:r>
          </a:p>
          <a:p>
            <a:r>
              <a:rPr lang="en-US" sz="3200" dirty="0">
                <a:solidFill>
                  <a:schemeClr val="accent2"/>
                </a:solidFill>
              </a:rPr>
              <a:t>17</a:t>
            </a:r>
            <a:r>
              <a:rPr lang="en-US" sz="3200" dirty="0">
                <a:solidFill>
                  <a:schemeClr val="bg1"/>
                </a:solidFill>
              </a:rPr>
              <a:t>  And as we live in God, our love grows more perfect. So we will not be afraid on the day of judgment, but we can face him with confidence because we live like Jesus here in this world.</a:t>
            </a:r>
          </a:p>
        </p:txBody>
      </p:sp>
      <p:sp>
        <p:nvSpPr>
          <p:cNvPr id="2" name="TextBox 1">
            <a:extLst>
              <a:ext uri="{FF2B5EF4-FFF2-40B4-BE49-F238E27FC236}">
                <a16:creationId xmlns:a16="http://schemas.microsoft.com/office/drawing/2014/main" id="{33BE4A86-1F49-8A85-C944-8A8CC1FE0E01}"/>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Constant Transformation</a:t>
            </a:r>
          </a:p>
        </p:txBody>
      </p:sp>
    </p:spTree>
    <p:extLst>
      <p:ext uri="{BB962C8B-B14F-4D97-AF65-F5344CB8AC3E}">
        <p14:creationId xmlns:p14="http://schemas.microsoft.com/office/powerpoint/2010/main" val="164900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7042750-51CC-A38E-0226-8151A0FF14CB}"/>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BB4EEC95-FD81-5E14-1041-D95D149E9C19}"/>
              </a:ext>
            </a:extLst>
          </p:cNvPr>
          <p:cNvSpPr txBox="1"/>
          <p:nvPr/>
        </p:nvSpPr>
        <p:spPr>
          <a:xfrm>
            <a:off x="243840" y="914966"/>
            <a:ext cx="11948160" cy="4524315"/>
          </a:xfrm>
          <a:prstGeom prst="rect">
            <a:avLst/>
          </a:prstGeom>
          <a:noFill/>
        </p:spPr>
        <p:txBody>
          <a:bodyPr wrap="square">
            <a:spAutoFit/>
          </a:bodyPr>
          <a:lstStyle/>
          <a:p>
            <a:r>
              <a:rPr lang="en-US" sz="3200" dirty="0">
                <a:solidFill>
                  <a:schemeClr val="accent2"/>
                </a:solidFill>
              </a:rPr>
              <a:t>Romans 12:1-2 NLT</a:t>
            </a:r>
          </a:p>
          <a:p>
            <a:r>
              <a:rPr lang="en-US" sz="3200" dirty="0">
                <a:solidFill>
                  <a:schemeClr val="accent2"/>
                </a:solidFill>
              </a:rPr>
              <a:t>1</a:t>
            </a:r>
            <a:r>
              <a:rPr lang="en-US" sz="3200" dirty="0">
                <a:solidFill>
                  <a:schemeClr val="bg1"/>
                </a:solidFill>
              </a:rPr>
              <a:t>  And so, dear brothers and sisters, I plead with you to give your bodies to God because of all he has done for you. Let them be a living and holy sacrifice—the kind he will find acceptable. This is truly the way to worship him.</a:t>
            </a:r>
          </a:p>
          <a:p>
            <a:r>
              <a:rPr lang="en-US" sz="3200" dirty="0">
                <a:solidFill>
                  <a:schemeClr val="accent2"/>
                </a:solidFill>
              </a:rPr>
              <a:t>2</a:t>
            </a:r>
            <a:r>
              <a:rPr lang="en-US" sz="3200" dirty="0">
                <a:solidFill>
                  <a:schemeClr val="bg1"/>
                </a:solidFill>
              </a:rPr>
              <a:t>  Don’t copy the behavior and customs of this world, but let God transform you into a new person by changing the way you think. Then you will learn to know God’s will for you, which is good and pleasing and perfect.</a:t>
            </a:r>
          </a:p>
        </p:txBody>
      </p:sp>
      <p:sp>
        <p:nvSpPr>
          <p:cNvPr id="2" name="TextBox 1">
            <a:extLst>
              <a:ext uri="{FF2B5EF4-FFF2-40B4-BE49-F238E27FC236}">
                <a16:creationId xmlns:a16="http://schemas.microsoft.com/office/drawing/2014/main" id="{1A406782-C503-B9A0-2790-EBEAC164E0F9}"/>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Constant Transformation</a:t>
            </a:r>
          </a:p>
        </p:txBody>
      </p:sp>
    </p:spTree>
    <p:extLst>
      <p:ext uri="{BB962C8B-B14F-4D97-AF65-F5344CB8AC3E}">
        <p14:creationId xmlns:p14="http://schemas.microsoft.com/office/powerpoint/2010/main" val="1142216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4412275-285A-2D62-3134-2DDAC4FC3960}"/>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E682598D-457A-D6F6-8088-B7980BFF0DFA}"/>
              </a:ext>
            </a:extLst>
          </p:cNvPr>
          <p:cNvSpPr txBox="1"/>
          <p:nvPr/>
        </p:nvSpPr>
        <p:spPr>
          <a:xfrm>
            <a:off x="243840" y="914966"/>
            <a:ext cx="11948160" cy="3539430"/>
          </a:xfrm>
          <a:prstGeom prst="rect">
            <a:avLst/>
          </a:prstGeom>
          <a:noFill/>
        </p:spPr>
        <p:txBody>
          <a:bodyPr wrap="square">
            <a:spAutoFit/>
          </a:bodyPr>
          <a:lstStyle/>
          <a:p>
            <a:r>
              <a:rPr lang="en-US" sz="3200" dirty="0">
                <a:solidFill>
                  <a:schemeClr val="accent2"/>
                </a:solidFill>
              </a:rPr>
              <a:t>2 Corinthians 3:16-18 NLT</a:t>
            </a:r>
          </a:p>
          <a:p>
            <a:r>
              <a:rPr lang="en-US" sz="3200" dirty="0">
                <a:solidFill>
                  <a:schemeClr val="accent2"/>
                </a:solidFill>
              </a:rPr>
              <a:t>16</a:t>
            </a:r>
            <a:r>
              <a:rPr lang="en-US" sz="3200" dirty="0">
                <a:solidFill>
                  <a:schemeClr val="bg1"/>
                </a:solidFill>
              </a:rPr>
              <a:t>  But whenever someone turns to the Lord, the veil is taken away.</a:t>
            </a:r>
          </a:p>
          <a:p>
            <a:r>
              <a:rPr lang="en-US" sz="3200" dirty="0">
                <a:solidFill>
                  <a:schemeClr val="accent2"/>
                </a:solidFill>
              </a:rPr>
              <a:t>17</a:t>
            </a:r>
            <a:r>
              <a:rPr lang="en-US" sz="3200" dirty="0">
                <a:solidFill>
                  <a:schemeClr val="bg1"/>
                </a:solidFill>
              </a:rPr>
              <a:t>  For the Lord is the Spirit, and wherever the Spirit of the Lord is, there is freedom.</a:t>
            </a:r>
          </a:p>
          <a:p>
            <a:r>
              <a:rPr lang="en-US" sz="3200" dirty="0">
                <a:solidFill>
                  <a:schemeClr val="accent2"/>
                </a:solidFill>
              </a:rPr>
              <a:t>18</a:t>
            </a:r>
            <a:r>
              <a:rPr lang="en-US" sz="3200" dirty="0">
                <a:solidFill>
                  <a:schemeClr val="bg1"/>
                </a:solidFill>
              </a:rPr>
              <a:t>  So all of us who have had that veil removed can see and reflect the glory of the Lord. And the Lord—who is the Spirit—makes us more and more like him as we are changed into his glorious image.</a:t>
            </a:r>
          </a:p>
        </p:txBody>
      </p:sp>
      <p:sp>
        <p:nvSpPr>
          <p:cNvPr id="2" name="TextBox 1">
            <a:extLst>
              <a:ext uri="{FF2B5EF4-FFF2-40B4-BE49-F238E27FC236}">
                <a16:creationId xmlns:a16="http://schemas.microsoft.com/office/drawing/2014/main" id="{76DEEA94-D3CC-1CBC-B438-DB719CBE2DF9}"/>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Constant Transformation</a:t>
            </a:r>
          </a:p>
        </p:txBody>
      </p:sp>
    </p:spTree>
    <p:extLst>
      <p:ext uri="{BB962C8B-B14F-4D97-AF65-F5344CB8AC3E}">
        <p14:creationId xmlns:p14="http://schemas.microsoft.com/office/powerpoint/2010/main" val="2200342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10BA1D-5D11-0835-CA9F-814E22FA0090}"/>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5A702700-FE76-7F2F-C5A4-C114FF32712F}"/>
              </a:ext>
            </a:extLst>
          </p:cNvPr>
          <p:cNvSpPr txBox="1"/>
          <p:nvPr/>
        </p:nvSpPr>
        <p:spPr>
          <a:xfrm>
            <a:off x="243840" y="914966"/>
            <a:ext cx="11948160" cy="2554545"/>
          </a:xfrm>
          <a:prstGeom prst="rect">
            <a:avLst/>
          </a:prstGeom>
          <a:noFill/>
        </p:spPr>
        <p:txBody>
          <a:bodyPr wrap="square">
            <a:spAutoFit/>
          </a:bodyPr>
          <a:lstStyle/>
          <a:p>
            <a:r>
              <a:rPr lang="en-US" sz="3200" dirty="0">
                <a:solidFill>
                  <a:schemeClr val="accent2"/>
                </a:solidFill>
              </a:rPr>
              <a:t>Galatians 5:22-23 NLT</a:t>
            </a:r>
          </a:p>
          <a:p>
            <a:r>
              <a:rPr lang="en-US" sz="3200" dirty="0">
                <a:solidFill>
                  <a:schemeClr val="accent2"/>
                </a:solidFill>
              </a:rPr>
              <a:t>22</a:t>
            </a:r>
            <a:r>
              <a:rPr lang="en-US" sz="3200" dirty="0">
                <a:solidFill>
                  <a:schemeClr val="bg1"/>
                </a:solidFill>
              </a:rPr>
              <a:t>  But the Holy Spirit produces this kind of fruit in our lives: love, joy, peace, patience, kindness, goodness, faithfulness,</a:t>
            </a:r>
          </a:p>
          <a:p>
            <a:r>
              <a:rPr lang="en-US" sz="3200" dirty="0">
                <a:solidFill>
                  <a:schemeClr val="accent2"/>
                </a:solidFill>
              </a:rPr>
              <a:t>23</a:t>
            </a:r>
            <a:r>
              <a:rPr lang="en-US" sz="3200" dirty="0">
                <a:solidFill>
                  <a:schemeClr val="bg1"/>
                </a:solidFill>
              </a:rPr>
              <a:t>  gentleness, and self-control. There is no law against these things!</a:t>
            </a:r>
          </a:p>
        </p:txBody>
      </p:sp>
      <p:sp>
        <p:nvSpPr>
          <p:cNvPr id="2" name="TextBox 1">
            <a:extLst>
              <a:ext uri="{FF2B5EF4-FFF2-40B4-BE49-F238E27FC236}">
                <a16:creationId xmlns:a16="http://schemas.microsoft.com/office/drawing/2014/main" id="{76D678D9-8C95-F41E-3937-A4B72E0B6D49}"/>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Constant Transformation</a:t>
            </a:r>
          </a:p>
        </p:txBody>
      </p:sp>
    </p:spTree>
    <p:extLst>
      <p:ext uri="{BB962C8B-B14F-4D97-AF65-F5344CB8AC3E}">
        <p14:creationId xmlns:p14="http://schemas.microsoft.com/office/powerpoint/2010/main" val="3497703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1440F6-4E70-611C-DF94-F28209BD9A09}"/>
            </a:ext>
          </a:extLst>
        </p:cNvPr>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Navy SEALs vs. Marines: 3 Key Differences – USAMM">
            <a:extLst>
              <a:ext uri="{FF2B5EF4-FFF2-40B4-BE49-F238E27FC236}">
                <a16:creationId xmlns:a16="http://schemas.microsoft.com/office/drawing/2014/main" id="{DD746A32-DD6D-078C-9E6C-9DA5585195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4853" b="893"/>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p14="http://schemas.microsoft.com/office/powerpoint/2010/main" Requires="p14">
          <p:contentPart p14:bwMode="auto" r:id="rId3">
            <p14:nvContentPartPr>
              <p14:cNvPr id="19" name="Ink 18">
                <a:extLst>
                  <a:ext uri="{FF2B5EF4-FFF2-40B4-BE49-F238E27FC236}">
                    <a16:creationId xmlns:a16="http://schemas.microsoft.com/office/drawing/2014/main" id="{C116745D-3F22-15AE-D5E8-808160C8EA30}"/>
                  </a:ext>
                </a:extLst>
              </p14:cNvPr>
              <p14:cNvContentPartPr/>
              <p14:nvPr/>
            </p14:nvContentPartPr>
            <p14:xfrm>
              <a:off x="12509499" y="1222374"/>
              <a:ext cx="15875" cy="15875"/>
            </p14:xfrm>
          </p:contentPart>
        </mc:Choice>
        <mc:Fallback>
          <p:pic>
            <p:nvPicPr>
              <p:cNvPr id="19" name="Ink 18">
                <a:extLst>
                  <a:ext uri="{FF2B5EF4-FFF2-40B4-BE49-F238E27FC236}">
                    <a16:creationId xmlns:a16="http://schemas.microsoft.com/office/drawing/2014/main" id="{C116745D-3F22-15AE-D5E8-808160C8EA30}"/>
                  </a:ext>
                </a:extLst>
              </p:cNvPr>
              <p:cNvPicPr/>
              <p:nvPr/>
            </p:nvPicPr>
            <p:blipFill>
              <a:blip r:embed="rId4"/>
              <a:stretch>
                <a:fillRect/>
              </a:stretch>
            </p:blipFill>
            <p:spPr>
              <a:xfrm>
                <a:off x="11715749" y="428624"/>
                <a:ext cx="1587500" cy="1587500"/>
              </a:xfrm>
              <a:prstGeom prst="rect">
                <a:avLst/>
              </a:prstGeom>
            </p:spPr>
          </p:pic>
        </mc:Fallback>
      </mc:AlternateContent>
    </p:spTree>
    <p:extLst>
      <p:ext uri="{BB962C8B-B14F-4D97-AF65-F5344CB8AC3E}">
        <p14:creationId xmlns:p14="http://schemas.microsoft.com/office/powerpoint/2010/main" val="3656060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2A1D672-1082-A6D1-5337-24F19EA1CFB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7069ABD-DCAC-1966-7DCB-E286CE5A28BB}"/>
              </a:ext>
            </a:extLst>
          </p:cNvPr>
          <p:cNvSpPr>
            <a:spLocks noGrp="1"/>
          </p:cNvSpPr>
          <p:nvPr>
            <p:ph type="subTitle" idx="1"/>
          </p:nvPr>
        </p:nvSpPr>
        <p:spPr>
          <a:xfrm rot="16200000">
            <a:off x="-1571625" y="1542259"/>
            <a:ext cx="4833939" cy="1846258"/>
          </a:xfrm>
        </p:spPr>
        <p:txBody>
          <a:bodyPr vert="horz" lIns="91440" tIns="45720" rIns="91440" bIns="45720" rtlCol="0" anchor="ctr">
            <a:normAutofit/>
          </a:bodyPr>
          <a:lstStyle/>
          <a:p>
            <a:r>
              <a:rPr lang="en-US" sz="4000" dirty="0">
                <a:solidFill>
                  <a:srgbClr val="FFFFFF"/>
                </a:solidFill>
              </a:rPr>
              <a:t>Performance</a:t>
            </a:r>
          </a:p>
        </p:txBody>
      </p:sp>
      <p:sp>
        <p:nvSpPr>
          <p:cNvPr id="5" name="Subtitle 2">
            <a:extLst>
              <a:ext uri="{FF2B5EF4-FFF2-40B4-BE49-F238E27FC236}">
                <a16:creationId xmlns:a16="http://schemas.microsoft.com/office/drawing/2014/main" id="{046CBB7D-F062-4178-AC7E-0956BA03532C}"/>
              </a:ext>
            </a:extLst>
          </p:cNvPr>
          <p:cNvSpPr txBox="1">
            <a:spLocks/>
          </p:cNvSpPr>
          <p:nvPr/>
        </p:nvSpPr>
        <p:spPr>
          <a:xfrm>
            <a:off x="15478" y="-1985"/>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sp>
        <p:nvSpPr>
          <p:cNvPr id="7" name="Subtitle 2">
            <a:extLst>
              <a:ext uri="{FF2B5EF4-FFF2-40B4-BE49-F238E27FC236}">
                <a16:creationId xmlns:a16="http://schemas.microsoft.com/office/drawing/2014/main" id="{839710EC-8C95-C42E-D3CB-66A9B9B66309}"/>
              </a:ext>
            </a:extLst>
          </p:cNvPr>
          <p:cNvSpPr txBox="1">
            <a:spLocks/>
          </p:cNvSpPr>
          <p:nvPr/>
        </p:nvSpPr>
        <p:spPr>
          <a:xfrm>
            <a:off x="3572" y="393898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9" name="Subtitle 2">
            <a:extLst>
              <a:ext uri="{FF2B5EF4-FFF2-40B4-BE49-F238E27FC236}">
                <a16:creationId xmlns:a16="http://schemas.microsoft.com/office/drawing/2014/main" id="{75B4B93F-D20E-2426-7761-D6922929CE0D}"/>
              </a:ext>
            </a:extLst>
          </p:cNvPr>
          <p:cNvSpPr txBox="1">
            <a:spLocks/>
          </p:cNvSpPr>
          <p:nvPr/>
        </p:nvSpPr>
        <p:spPr>
          <a:xfrm>
            <a:off x="3521869" y="5104049"/>
            <a:ext cx="6834188"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Trust</a:t>
            </a:r>
          </a:p>
        </p:txBody>
      </p:sp>
      <p:sp>
        <p:nvSpPr>
          <p:cNvPr id="12" name="Subtitle 2">
            <a:extLst>
              <a:ext uri="{FF2B5EF4-FFF2-40B4-BE49-F238E27FC236}">
                <a16:creationId xmlns:a16="http://schemas.microsoft.com/office/drawing/2014/main" id="{C45310CF-F00A-E35E-5E42-526EBB56514B}"/>
              </a:ext>
            </a:extLst>
          </p:cNvPr>
          <p:cNvSpPr txBox="1">
            <a:spLocks/>
          </p:cNvSpPr>
          <p:nvPr/>
        </p:nvSpPr>
        <p:spPr>
          <a:xfrm>
            <a:off x="1658540" y="511992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13" name="Subtitle 2">
            <a:extLst>
              <a:ext uri="{FF2B5EF4-FFF2-40B4-BE49-F238E27FC236}">
                <a16:creationId xmlns:a16="http://schemas.microsoft.com/office/drawing/2014/main" id="{F6193979-31CE-D33F-A0D6-CFE499B042C6}"/>
              </a:ext>
            </a:extLst>
          </p:cNvPr>
          <p:cNvSpPr txBox="1">
            <a:spLocks/>
          </p:cNvSpPr>
          <p:nvPr/>
        </p:nvSpPr>
        <p:spPr>
          <a:xfrm>
            <a:off x="10445353" y="5119924"/>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cxnSp>
        <p:nvCxnSpPr>
          <p:cNvPr id="14" name="Straight Arrow Connector 13">
            <a:extLst>
              <a:ext uri="{FF2B5EF4-FFF2-40B4-BE49-F238E27FC236}">
                <a16:creationId xmlns:a16="http://schemas.microsoft.com/office/drawing/2014/main" id="{1AC8B530-4717-8BDD-65D8-F6E13637C13A}"/>
              </a:ext>
            </a:extLst>
          </p:cNvPr>
          <p:cNvCxnSpPr/>
          <p:nvPr/>
        </p:nvCxnSpPr>
        <p:spPr>
          <a:xfrm flipV="1">
            <a:off x="2159000" y="5090795"/>
            <a:ext cx="9517063" cy="15874"/>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19" name="Ink 18">
                <a:extLst>
                  <a:ext uri="{FF2B5EF4-FFF2-40B4-BE49-F238E27FC236}">
                    <a16:creationId xmlns:a16="http://schemas.microsoft.com/office/drawing/2014/main" id="{0A8071CE-BB87-CB4F-D745-4F168861722D}"/>
                  </a:ext>
                </a:extLst>
              </p14:cNvPr>
              <p14:cNvContentPartPr/>
              <p14:nvPr/>
            </p14:nvContentPartPr>
            <p14:xfrm>
              <a:off x="12509499" y="1222374"/>
              <a:ext cx="15875" cy="15875"/>
            </p14:xfrm>
          </p:contentPart>
        </mc:Choice>
        <mc:Fallback>
          <p:pic>
            <p:nvPicPr>
              <p:cNvPr id="19" name="Ink 18">
                <a:extLst>
                  <a:ext uri="{FF2B5EF4-FFF2-40B4-BE49-F238E27FC236}">
                    <a16:creationId xmlns:a16="http://schemas.microsoft.com/office/drawing/2014/main" id="{0A8071CE-BB87-CB4F-D745-4F168861722D}"/>
                  </a:ext>
                </a:extLst>
              </p:cNvPr>
              <p:cNvPicPr/>
              <p:nvPr/>
            </p:nvPicPr>
            <p:blipFill>
              <a:blip r:embed="rId3"/>
              <a:stretch>
                <a:fillRect/>
              </a:stretch>
            </p:blipFill>
            <p:spPr>
              <a:xfrm>
                <a:off x="11715749" y="428624"/>
                <a:ext cx="1587500" cy="1587500"/>
              </a:xfrm>
              <a:prstGeom prst="rect">
                <a:avLst/>
              </a:prstGeom>
            </p:spPr>
          </p:pic>
        </mc:Fallback>
      </mc:AlternateContent>
      <p:cxnSp>
        <p:nvCxnSpPr>
          <p:cNvPr id="21" name="Straight Arrow Connector 20">
            <a:extLst>
              <a:ext uri="{FF2B5EF4-FFF2-40B4-BE49-F238E27FC236}">
                <a16:creationId xmlns:a16="http://schemas.microsoft.com/office/drawing/2014/main" id="{2F5CB188-616F-7532-3EAB-369BE0AF47B4}"/>
              </a:ext>
            </a:extLst>
          </p:cNvPr>
          <p:cNvCxnSpPr>
            <a:cxnSpLocks/>
          </p:cNvCxnSpPr>
          <p:nvPr/>
        </p:nvCxnSpPr>
        <p:spPr>
          <a:xfrm flipV="1">
            <a:off x="2174875" y="257970"/>
            <a:ext cx="0" cy="4879179"/>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E5B1A326-60BD-67F0-9F0D-59FAC5A01C82}"/>
              </a:ext>
            </a:extLst>
          </p:cNvPr>
          <p:cNvSpPr txBox="1"/>
          <p:nvPr/>
        </p:nvSpPr>
        <p:spPr>
          <a:xfrm>
            <a:off x="2293939" y="3938984"/>
            <a:ext cx="2194559" cy="1077218"/>
          </a:xfrm>
          <a:prstGeom prst="rect">
            <a:avLst/>
          </a:prstGeom>
          <a:solidFill>
            <a:srgbClr val="8A3828"/>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Low Trust</a:t>
            </a:r>
          </a:p>
        </p:txBody>
      </p:sp>
    </p:spTree>
    <p:extLst>
      <p:ext uri="{BB962C8B-B14F-4D97-AF65-F5344CB8AC3E}">
        <p14:creationId xmlns:p14="http://schemas.microsoft.com/office/powerpoint/2010/main" val="984693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45D70DF-7218-2FAD-C5B9-FD089C270AF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76D3A73-E0A6-2FFB-C1B6-FF2ED8B77D83}"/>
              </a:ext>
            </a:extLst>
          </p:cNvPr>
          <p:cNvSpPr>
            <a:spLocks noGrp="1"/>
          </p:cNvSpPr>
          <p:nvPr>
            <p:ph type="subTitle" idx="1"/>
          </p:nvPr>
        </p:nvSpPr>
        <p:spPr>
          <a:xfrm rot="16200000">
            <a:off x="-1571625" y="1542259"/>
            <a:ext cx="4833939" cy="1846258"/>
          </a:xfrm>
        </p:spPr>
        <p:txBody>
          <a:bodyPr vert="horz" lIns="91440" tIns="45720" rIns="91440" bIns="45720" rtlCol="0" anchor="ctr">
            <a:normAutofit/>
          </a:bodyPr>
          <a:lstStyle/>
          <a:p>
            <a:r>
              <a:rPr lang="en-US" sz="4000" dirty="0">
                <a:solidFill>
                  <a:srgbClr val="FFFFFF"/>
                </a:solidFill>
              </a:rPr>
              <a:t>Performance</a:t>
            </a:r>
          </a:p>
        </p:txBody>
      </p:sp>
      <p:sp>
        <p:nvSpPr>
          <p:cNvPr id="5" name="Subtitle 2">
            <a:extLst>
              <a:ext uri="{FF2B5EF4-FFF2-40B4-BE49-F238E27FC236}">
                <a16:creationId xmlns:a16="http://schemas.microsoft.com/office/drawing/2014/main" id="{C0769F19-5D67-243A-EBE1-B440B7FC1C93}"/>
              </a:ext>
            </a:extLst>
          </p:cNvPr>
          <p:cNvSpPr txBox="1">
            <a:spLocks/>
          </p:cNvSpPr>
          <p:nvPr/>
        </p:nvSpPr>
        <p:spPr>
          <a:xfrm>
            <a:off x="15478" y="-1985"/>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sp>
        <p:nvSpPr>
          <p:cNvPr id="7" name="Subtitle 2">
            <a:extLst>
              <a:ext uri="{FF2B5EF4-FFF2-40B4-BE49-F238E27FC236}">
                <a16:creationId xmlns:a16="http://schemas.microsoft.com/office/drawing/2014/main" id="{780C38D5-8136-1BB4-D753-7912D4E6D276}"/>
              </a:ext>
            </a:extLst>
          </p:cNvPr>
          <p:cNvSpPr txBox="1">
            <a:spLocks/>
          </p:cNvSpPr>
          <p:nvPr/>
        </p:nvSpPr>
        <p:spPr>
          <a:xfrm>
            <a:off x="3572" y="393898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9" name="Subtitle 2">
            <a:extLst>
              <a:ext uri="{FF2B5EF4-FFF2-40B4-BE49-F238E27FC236}">
                <a16:creationId xmlns:a16="http://schemas.microsoft.com/office/drawing/2014/main" id="{E543F35E-FAC4-A49A-4FB0-EA90CAB1EFCE}"/>
              </a:ext>
            </a:extLst>
          </p:cNvPr>
          <p:cNvSpPr txBox="1">
            <a:spLocks/>
          </p:cNvSpPr>
          <p:nvPr/>
        </p:nvSpPr>
        <p:spPr>
          <a:xfrm>
            <a:off x="3521869" y="5104049"/>
            <a:ext cx="6834188"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Trust</a:t>
            </a:r>
          </a:p>
        </p:txBody>
      </p:sp>
      <p:sp>
        <p:nvSpPr>
          <p:cNvPr id="12" name="Subtitle 2">
            <a:extLst>
              <a:ext uri="{FF2B5EF4-FFF2-40B4-BE49-F238E27FC236}">
                <a16:creationId xmlns:a16="http://schemas.microsoft.com/office/drawing/2014/main" id="{061531AD-8A74-61E7-21DC-51B6546F081C}"/>
              </a:ext>
            </a:extLst>
          </p:cNvPr>
          <p:cNvSpPr txBox="1">
            <a:spLocks/>
          </p:cNvSpPr>
          <p:nvPr/>
        </p:nvSpPr>
        <p:spPr>
          <a:xfrm>
            <a:off x="1658540" y="511992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13" name="Subtitle 2">
            <a:extLst>
              <a:ext uri="{FF2B5EF4-FFF2-40B4-BE49-F238E27FC236}">
                <a16:creationId xmlns:a16="http://schemas.microsoft.com/office/drawing/2014/main" id="{608FBED1-45E6-817E-64C4-375621B5DB23}"/>
              </a:ext>
            </a:extLst>
          </p:cNvPr>
          <p:cNvSpPr txBox="1">
            <a:spLocks/>
          </p:cNvSpPr>
          <p:nvPr/>
        </p:nvSpPr>
        <p:spPr>
          <a:xfrm>
            <a:off x="10445353" y="5119924"/>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cxnSp>
        <p:nvCxnSpPr>
          <p:cNvPr id="14" name="Straight Arrow Connector 13">
            <a:extLst>
              <a:ext uri="{FF2B5EF4-FFF2-40B4-BE49-F238E27FC236}">
                <a16:creationId xmlns:a16="http://schemas.microsoft.com/office/drawing/2014/main" id="{2244625D-C321-5840-297B-BAE96BD892D8}"/>
              </a:ext>
            </a:extLst>
          </p:cNvPr>
          <p:cNvCxnSpPr/>
          <p:nvPr/>
        </p:nvCxnSpPr>
        <p:spPr>
          <a:xfrm flipV="1">
            <a:off x="2159000" y="5090795"/>
            <a:ext cx="9517063" cy="15874"/>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19" name="Ink 18">
                <a:extLst>
                  <a:ext uri="{FF2B5EF4-FFF2-40B4-BE49-F238E27FC236}">
                    <a16:creationId xmlns:a16="http://schemas.microsoft.com/office/drawing/2014/main" id="{78DD7CDC-B6B5-45B6-FC5F-90248F33E83C}"/>
                  </a:ext>
                </a:extLst>
              </p14:cNvPr>
              <p14:cNvContentPartPr/>
              <p14:nvPr/>
            </p14:nvContentPartPr>
            <p14:xfrm>
              <a:off x="12509499" y="1222374"/>
              <a:ext cx="15875" cy="15875"/>
            </p14:xfrm>
          </p:contentPart>
        </mc:Choice>
        <mc:Fallback>
          <p:pic>
            <p:nvPicPr>
              <p:cNvPr id="19" name="Ink 18">
                <a:extLst>
                  <a:ext uri="{FF2B5EF4-FFF2-40B4-BE49-F238E27FC236}">
                    <a16:creationId xmlns:a16="http://schemas.microsoft.com/office/drawing/2014/main" id="{78DD7CDC-B6B5-45B6-FC5F-90248F33E83C}"/>
                  </a:ext>
                </a:extLst>
              </p:cNvPr>
              <p:cNvPicPr/>
              <p:nvPr/>
            </p:nvPicPr>
            <p:blipFill>
              <a:blip r:embed="rId3"/>
              <a:stretch>
                <a:fillRect/>
              </a:stretch>
            </p:blipFill>
            <p:spPr>
              <a:xfrm>
                <a:off x="11715749" y="428624"/>
                <a:ext cx="1587500" cy="1587500"/>
              </a:xfrm>
              <a:prstGeom prst="rect">
                <a:avLst/>
              </a:prstGeom>
            </p:spPr>
          </p:pic>
        </mc:Fallback>
      </mc:AlternateContent>
      <p:cxnSp>
        <p:nvCxnSpPr>
          <p:cNvPr id="21" name="Straight Arrow Connector 20">
            <a:extLst>
              <a:ext uri="{FF2B5EF4-FFF2-40B4-BE49-F238E27FC236}">
                <a16:creationId xmlns:a16="http://schemas.microsoft.com/office/drawing/2014/main" id="{BD5B2133-074F-2627-3621-4409AE3F3B52}"/>
              </a:ext>
            </a:extLst>
          </p:cNvPr>
          <p:cNvCxnSpPr>
            <a:cxnSpLocks/>
          </p:cNvCxnSpPr>
          <p:nvPr/>
        </p:nvCxnSpPr>
        <p:spPr>
          <a:xfrm flipV="1">
            <a:off x="2174875" y="257970"/>
            <a:ext cx="0" cy="4879179"/>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962ACC47-9274-4678-E132-AEB5F107F97D}"/>
              </a:ext>
            </a:extLst>
          </p:cNvPr>
          <p:cNvSpPr txBox="1"/>
          <p:nvPr/>
        </p:nvSpPr>
        <p:spPr>
          <a:xfrm>
            <a:off x="2282032" y="257970"/>
            <a:ext cx="2194559" cy="1077218"/>
          </a:xfrm>
          <a:prstGeom prst="rect">
            <a:avLst/>
          </a:prstGeom>
          <a:solidFill>
            <a:srgbClr val="8A3828"/>
          </a:solidFill>
        </p:spPr>
        <p:txBody>
          <a:bodyPr wrap="square" rtlCol="0">
            <a:spAutoFit/>
          </a:bodyPr>
          <a:lstStyle/>
          <a:p>
            <a:pPr algn="ctr"/>
            <a:r>
              <a:rPr lang="en-US" sz="3200" dirty="0">
                <a:solidFill>
                  <a:schemeClr val="bg1"/>
                </a:solidFill>
              </a:rPr>
              <a:t>High Perf.</a:t>
            </a:r>
          </a:p>
          <a:p>
            <a:pPr algn="ctr"/>
            <a:r>
              <a:rPr lang="en-US" sz="3200" dirty="0">
                <a:solidFill>
                  <a:schemeClr val="bg1"/>
                </a:solidFill>
              </a:rPr>
              <a:t>Low Trust</a:t>
            </a:r>
          </a:p>
        </p:txBody>
      </p:sp>
      <p:sp>
        <p:nvSpPr>
          <p:cNvPr id="2" name="TextBox 1">
            <a:extLst>
              <a:ext uri="{FF2B5EF4-FFF2-40B4-BE49-F238E27FC236}">
                <a16:creationId xmlns:a16="http://schemas.microsoft.com/office/drawing/2014/main" id="{CD0B076E-9742-F22C-F222-89D6B7DF6196}"/>
              </a:ext>
            </a:extLst>
          </p:cNvPr>
          <p:cNvSpPr txBox="1"/>
          <p:nvPr/>
        </p:nvSpPr>
        <p:spPr>
          <a:xfrm>
            <a:off x="2293939" y="3938984"/>
            <a:ext cx="2194559" cy="1077218"/>
          </a:xfrm>
          <a:prstGeom prst="rect">
            <a:avLst/>
          </a:prstGeom>
          <a:solidFill>
            <a:srgbClr val="8A3828"/>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Low Trust</a:t>
            </a:r>
          </a:p>
        </p:txBody>
      </p:sp>
    </p:spTree>
    <p:extLst>
      <p:ext uri="{BB962C8B-B14F-4D97-AF65-F5344CB8AC3E}">
        <p14:creationId xmlns:p14="http://schemas.microsoft.com/office/powerpoint/2010/main" val="3589907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1F59A05-AAC5-EEF6-A54B-6BEEF6A995D5}"/>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8F23EC32-F004-8D49-BD4C-D184BA269287}"/>
              </a:ext>
            </a:extLst>
          </p:cNvPr>
          <p:cNvSpPr txBox="1"/>
          <p:nvPr/>
        </p:nvSpPr>
        <p:spPr>
          <a:xfrm>
            <a:off x="325120" y="142806"/>
            <a:ext cx="11673840" cy="6001643"/>
          </a:xfrm>
          <a:prstGeom prst="rect">
            <a:avLst/>
          </a:prstGeom>
          <a:noFill/>
        </p:spPr>
        <p:txBody>
          <a:bodyPr wrap="square">
            <a:spAutoFit/>
          </a:bodyPr>
          <a:lstStyle/>
          <a:p>
            <a:r>
              <a:rPr lang="en-US" sz="3200" dirty="0">
                <a:solidFill>
                  <a:schemeClr val="accent2"/>
                </a:solidFill>
              </a:rPr>
              <a:t>Galatians 6:1-10 NLT</a:t>
            </a:r>
          </a:p>
          <a:p>
            <a:r>
              <a:rPr lang="en-US" sz="3200" dirty="0">
                <a:solidFill>
                  <a:schemeClr val="accent2"/>
                </a:solidFill>
              </a:rPr>
              <a:t>6  </a:t>
            </a:r>
            <a:r>
              <a:rPr lang="en-US" sz="3200" dirty="0">
                <a:solidFill>
                  <a:schemeClr val="bg1"/>
                </a:solidFill>
              </a:rPr>
              <a:t>Those who are taught the word of God should provide for their teachers, sharing all good things with them.</a:t>
            </a:r>
          </a:p>
          <a:p>
            <a:r>
              <a:rPr lang="en-US" sz="3200" dirty="0">
                <a:solidFill>
                  <a:schemeClr val="accent2"/>
                </a:solidFill>
              </a:rPr>
              <a:t>7</a:t>
            </a:r>
            <a:r>
              <a:rPr lang="en-US" sz="3200" dirty="0">
                <a:solidFill>
                  <a:schemeClr val="bg1"/>
                </a:solidFill>
              </a:rPr>
              <a:t>  Don’t be misled—you cannot mock the justice of God. You will always harvest what you plant.</a:t>
            </a:r>
          </a:p>
          <a:p>
            <a:r>
              <a:rPr lang="en-US" sz="3200" dirty="0">
                <a:solidFill>
                  <a:schemeClr val="accent2"/>
                </a:solidFill>
              </a:rPr>
              <a:t>8</a:t>
            </a:r>
            <a:r>
              <a:rPr lang="en-US" sz="3200" dirty="0">
                <a:solidFill>
                  <a:schemeClr val="bg1"/>
                </a:solidFill>
              </a:rPr>
              <a:t>  Those who live only to satisfy their own sinful nature will harvest decay and death from that sinful nature. But those who live to please the Spirit will harvest everlasting life from the Spirit.</a:t>
            </a:r>
          </a:p>
          <a:p>
            <a:r>
              <a:rPr lang="en-US" sz="3200" dirty="0">
                <a:solidFill>
                  <a:schemeClr val="accent2"/>
                </a:solidFill>
              </a:rPr>
              <a:t>9</a:t>
            </a:r>
            <a:r>
              <a:rPr lang="en-US" sz="3200" dirty="0">
                <a:solidFill>
                  <a:schemeClr val="bg1"/>
                </a:solidFill>
              </a:rPr>
              <a:t>  So let’s not get tired of doing what is good. At just the right time we will reap a harvest of blessing if we don’t give up.</a:t>
            </a:r>
          </a:p>
          <a:p>
            <a:r>
              <a:rPr lang="en-US" sz="3200" dirty="0">
                <a:solidFill>
                  <a:schemeClr val="accent2"/>
                </a:solidFill>
              </a:rPr>
              <a:t>10</a:t>
            </a:r>
            <a:r>
              <a:rPr lang="en-US" sz="3200" dirty="0">
                <a:solidFill>
                  <a:schemeClr val="bg1"/>
                </a:solidFill>
              </a:rPr>
              <a:t>  Therefore, whenever we have the opportunity, we should do good to everyone—especially to those in the family of faith.</a:t>
            </a:r>
          </a:p>
        </p:txBody>
      </p:sp>
    </p:spTree>
    <p:extLst>
      <p:ext uri="{BB962C8B-B14F-4D97-AF65-F5344CB8AC3E}">
        <p14:creationId xmlns:p14="http://schemas.microsoft.com/office/powerpoint/2010/main" val="1200913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9C908E-5EF7-5A1B-3DDE-31B6597BBE8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E7DDFBF-36EA-96B1-2ABA-DFAD6B00FF30}"/>
              </a:ext>
            </a:extLst>
          </p:cNvPr>
          <p:cNvSpPr>
            <a:spLocks noGrp="1"/>
          </p:cNvSpPr>
          <p:nvPr>
            <p:ph type="subTitle" idx="1"/>
          </p:nvPr>
        </p:nvSpPr>
        <p:spPr>
          <a:xfrm rot="16200000">
            <a:off x="-1571625" y="1542259"/>
            <a:ext cx="4833939" cy="1846258"/>
          </a:xfrm>
        </p:spPr>
        <p:txBody>
          <a:bodyPr vert="horz" lIns="91440" tIns="45720" rIns="91440" bIns="45720" rtlCol="0" anchor="ctr">
            <a:normAutofit/>
          </a:bodyPr>
          <a:lstStyle/>
          <a:p>
            <a:r>
              <a:rPr lang="en-US" sz="4000" dirty="0">
                <a:solidFill>
                  <a:srgbClr val="FFFFFF"/>
                </a:solidFill>
              </a:rPr>
              <a:t>Performance</a:t>
            </a:r>
          </a:p>
        </p:txBody>
      </p:sp>
      <p:sp>
        <p:nvSpPr>
          <p:cNvPr id="5" name="Subtitle 2">
            <a:extLst>
              <a:ext uri="{FF2B5EF4-FFF2-40B4-BE49-F238E27FC236}">
                <a16:creationId xmlns:a16="http://schemas.microsoft.com/office/drawing/2014/main" id="{5C3974A7-E9B9-367B-06A5-E52AD5E26D12}"/>
              </a:ext>
            </a:extLst>
          </p:cNvPr>
          <p:cNvSpPr txBox="1">
            <a:spLocks/>
          </p:cNvSpPr>
          <p:nvPr/>
        </p:nvSpPr>
        <p:spPr>
          <a:xfrm>
            <a:off x="15478" y="-1985"/>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sp>
        <p:nvSpPr>
          <p:cNvPr id="7" name="Subtitle 2">
            <a:extLst>
              <a:ext uri="{FF2B5EF4-FFF2-40B4-BE49-F238E27FC236}">
                <a16:creationId xmlns:a16="http://schemas.microsoft.com/office/drawing/2014/main" id="{AB9E0D5D-2FBC-D00B-F929-8F5153334B8E}"/>
              </a:ext>
            </a:extLst>
          </p:cNvPr>
          <p:cNvSpPr txBox="1">
            <a:spLocks/>
          </p:cNvSpPr>
          <p:nvPr/>
        </p:nvSpPr>
        <p:spPr>
          <a:xfrm>
            <a:off x="3572" y="393898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9" name="Subtitle 2">
            <a:extLst>
              <a:ext uri="{FF2B5EF4-FFF2-40B4-BE49-F238E27FC236}">
                <a16:creationId xmlns:a16="http://schemas.microsoft.com/office/drawing/2014/main" id="{58863C97-76A8-8D45-1248-A0909D81C83C}"/>
              </a:ext>
            </a:extLst>
          </p:cNvPr>
          <p:cNvSpPr txBox="1">
            <a:spLocks/>
          </p:cNvSpPr>
          <p:nvPr/>
        </p:nvSpPr>
        <p:spPr>
          <a:xfrm>
            <a:off x="3521869" y="5104049"/>
            <a:ext cx="6834188"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Trust</a:t>
            </a:r>
          </a:p>
        </p:txBody>
      </p:sp>
      <p:sp>
        <p:nvSpPr>
          <p:cNvPr id="12" name="Subtitle 2">
            <a:extLst>
              <a:ext uri="{FF2B5EF4-FFF2-40B4-BE49-F238E27FC236}">
                <a16:creationId xmlns:a16="http://schemas.microsoft.com/office/drawing/2014/main" id="{74ABDF1C-D96D-30AF-F42D-4166DC6E338B}"/>
              </a:ext>
            </a:extLst>
          </p:cNvPr>
          <p:cNvSpPr txBox="1">
            <a:spLocks/>
          </p:cNvSpPr>
          <p:nvPr/>
        </p:nvSpPr>
        <p:spPr>
          <a:xfrm>
            <a:off x="1658540" y="511992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13" name="Subtitle 2">
            <a:extLst>
              <a:ext uri="{FF2B5EF4-FFF2-40B4-BE49-F238E27FC236}">
                <a16:creationId xmlns:a16="http://schemas.microsoft.com/office/drawing/2014/main" id="{09B78C5D-66B9-BE3E-E56F-24A3AF5B6039}"/>
              </a:ext>
            </a:extLst>
          </p:cNvPr>
          <p:cNvSpPr txBox="1">
            <a:spLocks/>
          </p:cNvSpPr>
          <p:nvPr/>
        </p:nvSpPr>
        <p:spPr>
          <a:xfrm>
            <a:off x="10445353" y="5119924"/>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cxnSp>
        <p:nvCxnSpPr>
          <p:cNvPr id="14" name="Straight Arrow Connector 13">
            <a:extLst>
              <a:ext uri="{FF2B5EF4-FFF2-40B4-BE49-F238E27FC236}">
                <a16:creationId xmlns:a16="http://schemas.microsoft.com/office/drawing/2014/main" id="{AFEEDCCB-AF8B-2F9D-74C9-48430BD2C671}"/>
              </a:ext>
            </a:extLst>
          </p:cNvPr>
          <p:cNvCxnSpPr/>
          <p:nvPr/>
        </p:nvCxnSpPr>
        <p:spPr>
          <a:xfrm flipV="1">
            <a:off x="2159000" y="5090795"/>
            <a:ext cx="9517063" cy="15874"/>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19" name="Ink 18">
                <a:extLst>
                  <a:ext uri="{FF2B5EF4-FFF2-40B4-BE49-F238E27FC236}">
                    <a16:creationId xmlns:a16="http://schemas.microsoft.com/office/drawing/2014/main" id="{760F4DC3-CD30-F3F7-0016-43D170DCD9B6}"/>
                  </a:ext>
                </a:extLst>
              </p14:cNvPr>
              <p14:cNvContentPartPr/>
              <p14:nvPr/>
            </p14:nvContentPartPr>
            <p14:xfrm>
              <a:off x="12509499" y="1222374"/>
              <a:ext cx="15875" cy="15875"/>
            </p14:xfrm>
          </p:contentPart>
        </mc:Choice>
        <mc:Fallback>
          <p:pic>
            <p:nvPicPr>
              <p:cNvPr id="19" name="Ink 18">
                <a:extLst>
                  <a:ext uri="{FF2B5EF4-FFF2-40B4-BE49-F238E27FC236}">
                    <a16:creationId xmlns:a16="http://schemas.microsoft.com/office/drawing/2014/main" id="{760F4DC3-CD30-F3F7-0016-43D170DCD9B6}"/>
                  </a:ext>
                </a:extLst>
              </p:cNvPr>
              <p:cNvPicPr/>
              <p:nvPr/>
            </p:nvPicPr>
            <p:blipFill>
              <a:blip r:embed="rId3"/>
              <a:stretch>
                <a:fillRect/>
              </a:stretch>
            </p:blipFill>
            <p:spPr>
              <a:xfrm>
                <a:off x="11715749" y="428624"/>
                <a:ext cx="1587500" cy="1587500"/>
              </a:xfrm>
              <a:prstGeom prst="rect">
                <a:avLst/>
              </a:prstGeom>
            </p:spPr>
          </p:pic>
        </mc:Fallback>
      </mc:AlternateContent>
      <p:cxnSp>
        <p:nvCxnSpPr>
          <p:cNvPr id="21" name="Straight Arrow Connector 20">
            <a:extLst>
              <a:ext uri="{FF2B5EF4-FFF2-40B4-BE49-F238E27FC236}">
                <a16:creationId xmlns:a16="http://schemas.microsoft.com/office/drawing/2014/main" id="{07653203-90E5-57E4-CF19-DBCECC85C616}"/>
              </a:ext>
            </a:extLst>
          </p:cNvPr>
          <p:cNvCxnSpPr>
            <a:cxnSpLocks/>
          </p:cNvCxnSpPr>
          <p:nvPr/>
        </p:nvCxnSpPr>
        <p:spPr>
          <a:xfrm flipV="1">
            <a:off x="2174875" y="257970"/>
            <a:ext cx="0" cy="4879179"/>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5FF555E4-A0C0-25F8-DD5C-B914B670724C}"/>
              </a:ext>
            </a:extLst>
          </p:cNvPr>
          <p:cNvSpPr txBox="1"/>
          <p:nvPr/>
        </p:nvSpPr>
        <p:spPr>
          <a:xfrm>
            <a:off x="9481504" y="3855224"/>
            <a:ext cx="2194559"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High Trust</a:t>
            </a:r>
          </a:p>
        </p:txBody>
      </p:sp>
      <p:sp>
        <p:nvSpPr>
          <p:cNvPr id="2" name="TextBox 1">
            <a:extLst>
              <a:ext uri="{FF2B5EF4-FFF2-40B4-BE49-F238E27FC236}">
                <a16:creationId xmlns:a16="http://schemas.microsoft.com/office/drawing/2014/main" id="{9DC59C4D-11B5-305E-56F6-D550C0CC46B9}"/>
              </a:ext>
            </a:extLst>
          </p:cNvPr>
          <p:cNvSpPr txBox="1"/>
          <p:nvPr/>
        </p:nvSpPr>
        <p:spPr>
          <a:xfrm>
            <a:off x="2282032" y="257970"/>
            <a:ext cx="2194559" cy="1077218"/>
          </a:xfrm>
          <a:prstGeom prst="rect">
            <a:avLst/>
          </a:prstGeom>
          <a:solidFill>
            <a:srgbClr val="8A3828"/>
          </a:solidFill>
        </p:spPr>
        <p:txBody>
          <a:bodyPr wrap="square" rtlCol="0">
            <a:spAutoFit/>
          </a:bodyPr>
          <a:lstStyle/>
          <a:p>
            <a:pPr algn="ctr"/>
            <a:r>
              <a:rPr lang="en-US" sz="3200" dirty="0">
                <a:solidFill>
                  <a:schemeClr val="bg1"/>
                </a:solidFill>
              </a:rPr>
              <a:t>High Perf.</a:t>
            </a:r>
          </a:p>
          <a:p>
            <a:pPr algn="ctr"/>
            <a:r>
              <a:rPr lang="en-US" sz="3200" dirty="0">
                <a:solidFill>
                  <a:schemeClr val="bg1"/>
                </a:solidFill>
              </a:rPr>
              <a:t>Low Trust</a:t>
            </a:r>
          </a:p>
        </p:txBody>
      </p:sp>
      <p:sp>
        <p:nvSpPr>
          <p:cNvPr id="6" name="TextBox 5">
            <a:extLst>
              <a:ext uri="{FF2B5EF4-FFF2-40B4-BE49-F238E27FC236}">
                <a16:creationId xmlns:a16="http://schemas.microsoft.com/office/drawing/2014/main" id="{95DF31EF-B88F-3BE6-B761-43E04DD5AF84}"/>
              </a:ext>
            </a:extLst>
          </p:cNvPr>
          <p:cNvSpPr txBox="1"/>
          <p:nvPr/>
        </p:nvSpPr>
        <p:spPr>
          <a:xfrm>
            <a:off x="2293939" y="3938984"/>
            <a:ext cx="2194559" cy="1077218"/>
          </a:xfrm>
          <a:prstGeom prst="rect">
            <a:avLst/>
          </a:prstGeom>
          <a:solidFill>
            <a:srgbClr val="8A3828"/>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Low Trust</a:t>
            </a:r>
          </a:p>
        </p:txBody>
      </p:sp>
    </p:spTree>
    <p:extLst>
      <p:ext uri="{BB962C8B-B14F-4D97-AF65-F5344CB8AC3E}">
        <p14:creationId xmlns:p14="http://schemas.microsoft.com/office/powerpoint/2010/main" val="188115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6D373A4-D3C7-5B79-3469-CF48966008D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1E7F7D8-0CF9-3565-2380-1A744CC923F7}"/>
              </a:ext>
            </a:extLst>
          </p:cNvPr>
          <p:cNvSpPr>
            <a:spLocks noGrp="1"/>
          </p:cNvSpPr>
          <p:nvPr>
            <p:ph type="subTitle" idx="1"/>
          </p:nvPr>
        </p:nvSpPr>
        <p:spPr>
          <a:xfrm rot="16200000">
            <a:off x="-1571625" y="1542259"/>
            <a:ext cx="4833939" cy="1846258"/>
          </a:xfrm>
        </p:spPr>
        <p:txBody>
          <a:bodyPr vert="horz" lIns="91440" tIns="45720" rIns="91440" bIns="45720" rtlCol="0" anchor="ctr">
            <a:normAutofit/>
          </a:bodyPr>
          <a:lstStyle/>
          <a:p>
            <a:r>
              <a:rPr lang="en-US" sz="4000" dirty="0">
                <a:solidFill>
                  <a:srgbClr val="FFFFFF"/>
                </a:solidFill>
              </a:rPr>
              <a:t>Performance</a:t>
            </a:r>
          </a:p>
        </p:txBody>
      </p:sp>
      <p:sp>
        <p:nvSpPr>
          <p:cNvPr id="5" name="Subtitle 2">
            <a:extLst>
              <a:ext uri="{FF2B5EF4-FFF2-40B4-BE49-F238E27FC236}">
                <a16:creationId xmlns:a16="http://schemas.microsoft.com/office/drawing/2014/main" id="{841B6269-9EF2-9EAF-8F98-10E6D22EFB2F}"/>
              </a:ext>
            </a:extLst>
          </p:cNvPr>
          <p:cNvSpPr txBox="1">
            <a:spLocks/>
          </p:cNvSpPr>
          <p:nvPr/>
        </p:nvSpPr>
        <p:spPr>
          <a:xfrm>
            <a:off x="15478" y="-1985"/>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sp>
        <p:nvSpPr>
          <p:cNvPr id="7" name="Subtitle 2">
            <a:extLst>
              <a:ext uri="{FF2B5EF4-FFF2-40B4-BE49-F238E27FC236}">
                <a16:creationId xmlns:a16="http://schemas.microsoft.com/office/drawing/2014/main" id="{BB39E888-6930-9BAE-3C87-9E8F2BD5B4FE}"/>
              </a:ext>
            </a:extLst>
          </p:cNvPr>
          <p:cNvSpPr txBox="1">
            <a:spLocks/>
          </p:cNvSpPr>
          <p:nvPr/>
        </p:nvSpPr>
        <p:spPr>
          <a:xfrm>
            <a:off x="3572" y="393898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9" name="Subtitle 2">
            <a:extLst>
              <a:ext uri="{FF2B5EF4-FFF2-40B4-BE49-F238E27FC236}">
                <a16:creationId xmlns:a16="http://schemas.microsoft.com/office/drawing/2014/main" id="{8F4A979E-6245-EF21-6521-5ACAB7714FDE}"/>
              </a:ext>
            </a:extLst>
          </p:cNvPr>
          <p:cNvSpPr txBox="1">
            <a:spLocks/>
          </p:cNvSpPr>
          <p:nvPr/>
        </p:nvSpPr>
        <p:spPr>
          <a:xfrm>
            <a:off x="3521869" y="5104049"/>
            <a:ext cx="6834188"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Trust</a:t>
            </a:r>
          </a:p>
        </p:txBody>
      </p:sp>
      <p:sp>
        <p:nvSpPr>
          <p:cNvPr id="12" name="Subtitle 2">
            <a:extLst>
              <a:ext uri="{FF2B5EF4-FFF2-40B4-BE49-F238E27FC236}">
                <a16:creationId xmlns:a16="http://schemas.microsoft.com/office/drawing/2014/main" id="{9ED08DF6-6CAC-B5D6-0666-C234752B18ED}"/>
              </a:ext>
            </a:extLst>
          </p:cNvPr>
          <p:cNvSpPr txBox="1">
            <a:spLocks/>
          </p:cNvSpPr>
          <p:nvPr/>
        </p:nvSpPr>
        <p:spPr>
          <a:xfrm>
            <a:off x="1658540" y="511992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13" name="Subtitle 2">
            <a:extLst>
              <a:ext uri="{FF2B5EF4-FFF2-40B4-BE49-F238E27FC236}">
                <a16:creationId xmlns:a16="http://schemas.microsoft.com/office/drawing/2014/main" id="{BB9930D2-3187-8A77-017B-FDDBC4DBD024}"/>
              </a:ext>
            </a:extLst>
          </p:cNvPr>
          <p:cNvSpPr txBox="1">
            <a:spLocks/>
          </p:cNvSpPr>
          <p:nvPr/>
        </p:nvSpPr>
        <p:spPr>
          <a:xfrm>
            <a:off x="10445353" y="5119924"/>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cxnSp>
        <p:nvCxnSpPr>
          <p:cNvPr id="14" name="Straight Arrow Connector 13">
            <a:extLst>
              <a:ext uri="{FF2B5EF4-FFF2-40B4-BE49-F238E27FC236}">
                <a16:creationId xmlns:a16="http://schemas.microsoft.com/office/drawing/2014/main" id="{7EF8FE36-049A-0D73-770E-871BA23193D3}"/>
              </a:ext>
            </a:extLst>
          </p:cNvPr>
          <p:cNvCxnSpPr/>
          <p:nvPr/>
        </p:nvCxnSpPr>
        <p:spPr>
          <a:xfrm flipV="1">
            <a:off x="2159000" y="5090795"/>
            <a:ext cx="9517063" cy="15874"/>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19" name="Ink 18">
                <a:extLst>
                  <a:ext uri="{FF2B5EF4-FFF2-40B4-BE49-F238E27FC236}">
                    <a16:creationId xmlns:a16="http://schemas.microsoft.com/office/drawing/2014/main" id="{F371B0EA-EB88-B126-EEE2-6E48956DD26D}"/>
                  </a:ext>
                </a:extLst>
              </p14:cNvPr>
              <p14:cNvContentPartPr/>
              <p14:nvPr/>
            </p14:nvContentPartPr>
            <p14:xfrm>
              <a:off x="12509499" y="1222374"/>
              <a:ext cx="15875" cy="15875"/>
            </p14:xfrm>
          </p:contentPart>
        </mc:Choice>
        <mc:Fallback xmlns="">
          <p:pic>
            <p:nvPicPr>
              <p:cNvPr id="19" name="Ink 18">
                <a:extLst>
                  <a:ext uri="{FF2B5EF4-FFF2-40B4-BE49-F238E27FC236}">
                    <a16:creationId xmlns:a16="http://schemas.microsoft.com/office/drawing/2014/main" id="{F371B0EA-EB88-B126-EEE2-6E48956DD26D}"/>
                  </a:ext>
                </a:extLst>
              </p:cNvPr>
              <p:cNvPicPr/>
              <p:nvPr/>
            </p:nvPicPr>
            <p:blipFill>
              <a:blip r:embed="rId3"/>
              <a:stretch>
                <a:fillRect/>
              </a:stretch>
            </p:blipFill>
            <p:spPr>
              <a:xfrm>
                <a:off x="11731624" y="428624"/>
                <a:ext cx="1587500" cy="1587500"/>
              </a:xfrm>
              <a:prstGeom prst="rect">
                <a:avLst/>
              </a:prstGeom>
            </p:spPr>
          </p:pic>
        </mc:Fallback>
      </mc:AlternateContent>
      <p:cxnSp>
        <p:nvCxnSpPr>
          <p:cNvPr id="21" name="Straight Arrow Connector 20">
            <a:extLst>
              <a:ext uri="{FF2B5EF4-FFF2-40B4-BE49-F238E27FC236}">
                <a16:creationId xmlns:a16="http://schemas.microsoft.com/office/drawing/2014/main" id="{FABC3D93-FB3E-968C-1B33-941A0C77A12E}"/>
              </a:ext>
            </a:extLst>
          </p:cNvPr>
          <p:cNvCxnSpPr>
            <a:cxnSpLocks/>
          </p:cNvCxnSpPr>
          <p:nvPr/>
        </p:nvCxnSpPr>
        <p:spPr>
          <a:xfrm flipV="1">
            <a:off x="2174875" y="257970"/>
            <a:ext cx="0" cy="4879179"/>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4E2E69A0-E585-9437-D160-35CCA676B5C0}"/>
              </a:ext>
            </a:extLst>
          </p:cNvPr>
          <p:cNvSpPr txBox="1"/>
          <p:nvPr/>
        </p:nvSpPr>
        <p:spPr>
          <a:xfrm>
            <a:off x="9481504" y="257970"/>
            <a:ext cx="2194559"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High Perf.</a:t>
            </a:r>
          </a:p>
          <a:p>
            <a:pPr algn="ctr"/>
            <a:r>
              <a:rPr lang="en-US" sz="3200" dirty="0">
                <a:solidFill>
                  <a:schemeClr val="bg1"/>
                </a:solidFill>
              </a:rPr>
              <a:t>High Trust</a:t>
            </a:r>
          </a:p>
        </p:txBody>
      </p:sp>
      <p:sp>
        <p:nvSpPr>
          <p:cNvPr id="6" name="TextBox 5">
            <a:extLst>
              <a:ext uri="{FF2B5EF4-FFF2-40B4-BE49-F238E27FC236}">
                <a16:creationId xmlns:a16="http://schemas.microsoft.com/office/drawing/2014/main" id="{87DFB7C4-2A48-5934-4057-7E1B501772A5}"/>
              </a:ext>
            </a:extLst>
          </p:cNvPr>
          <p:cNvSpPr txBox="1"/>
          <p:nvPr/>
        </p:nvSpPr>
        <p:spPr>
          <a:xfrm>
            <a:off x="2282032" y="257970"/>
            <a:ext cx="2194559" cy="1077218"/>
          </a:xfrm>
          <a:prstGeom prst="rect">
            <a:avLst/>
          </a:prstGeom>
          <a:solidFill>
            <a:srgbClr val="8A3828"/>
          </a:solidFill>
        </p:spPr>
        <p:txBody>
          <a:bodyPr wrap="square" rtlCol="0">
            <a:spAutoFit/>
          </a:bodyPr>
          <a:lstStyle/>
          <a:p>
            <a:pPr algn="ctr"/>
            <a:r>
              <a:rPr lang="en-US" sz="3200" dirty="0">
                <a:solidFill>
                  <a:schemeClr val="bg1"/>
                </a:solidFill>
              </a:rPr>
              <a:t>High Perf.</a:t>
            </a:r>
          </a:p>
          <a:p>
            <a:pPr algn="ctr"/>
            <a:r>
              <a:rPr lang="en-US" sz="3200" dirty="0">
                <a:solidFill>
                  <a:schemeClr val="bg1"/>
                </a:solidFill>
              </a:rPr>
              <a:t>Low Trust</a:t>
            </a:r>
          </a:p>
        </p:txBody>
      </p:sp>
      <p:sp>
        <p:nvSpPr>
          <p:cNvPr id="8" name="TextBox 7">
            <a:extLst>
              <a:ext uri="{FF2B5EF4-FFF2-40B4-BE49-F238E27FC236}">
                <a16:creationId xmlns:a16="http://schemas.microsoft.com/office/drawing/2014/main" id="{E7508766-44A5-0DEC-AE92-EB41497DABF1}"/>
              </a:ext>
            </a:extLst>
          </p:cNvPr>
          <p:cNvSpPr txBox="1"/>
          <p:nvPr/>
        </p:nvSpPr>
        <p:spPr>
          <a:xfrm>
            <a:off x="2293939" y="3938984"/>
            <a:ext cx="2194559" cy="1077218"/>
          </a:xfrm>
          <a:prstGeom prst="rect">
            <a:avLst/>
          </a:prstGeom>
          <a:solidFill>
            <a:srgbClr val="8A3828"/>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Low Trust</a:t>
            </a:r>
          </a:p>
        </p:txBody>
      </p:sp>
      <p:sp>
        <p:nvSpPr>
          <p:cNvPr id="10" name="TextBox 9">
            <a:extLst>
              <a:ext uri="{FF2B5EF4-FFF2-40B4-BE49-F238E27FC236}">
                <a16:creationId xmlns:a16="http://schemas.microsoft.com/office/drawing/2014/main" id="{167A94B1-0121-05A3-8617-1E428D6EF1B4}"/>
              </a:ext>
            </a:extLst>
          </p:cNvPr>
          <p:cNvSpPr txBox="1"/>
          <p:nvPr/>
        </p:nvSpPr>
        <p:spPr>
          <a:xfrm>
            <a:off x="9481504" y="3855224"/>
            <a:ext cx="2194559"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High Trust</a:t>
            </a:r>
          </a:p>
        </p:txBody>
      </p:sp>
    </p:spTree>
    <p:extLst>
      <p:ext uri="{BB962C8B-B14F-4D97-AF65-F5344CB8AC3E}">
        <p14:creationId xmlns:p14="http://schemas.microsoft.com/office/powerpoint/2010/main" val="3950268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83BB59E-75F5-210F-665F-27FC01645B7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3E775C1-3AB7-82C5-52B0-9DB99CE8FF59}"/>
              </a:ext>
            </a:extLst>
          </p:cNvPr>
          <p:cNvSpPr>
            <a:spLocks noGrp="1"/>
          </p:cNvSpPr>
          <p:nvPr>
            <p:ph type="subTitle" idx="1"/>
          </p:nvPr>
        </p:nvSpPr>
        <p:spPr>
          <a:xfrm rot="16200000">
            <a:off x="-1571625" y="1542259"/>
            <a:ext cx="4833939" cy="1846258"/>
          </a:xfrm>
        </p:spPr>
        <p:txBody>
          <a:bodyPr vert="horz" lIns="91440" tIns="45720" rIns="91440" bIns="45720" rtlCol="0" anchor="ctr">
            <a:normAutofit/>
          </a:bodyPr>
          <a:lstStyle/>
          <a:p>
            <a:r>
              <a:rPr lang="en-US" sz="4000" dirty="0">
                <a:solidFill>
                  <a:srgbClr val="FFFFFF"/>
                </a:solidFill>
              </a:rPr>
              <a:t>Performance</a:t>
            </a:r>
          </a:p>
        </p:txBody>
      </p:sp>
      <p:sp>
        <p:nvSpPr>
          <p:cNvPr id="5" name="Subtitle 2">
            <a:extLst>
              <a:ext uri="{FF2B5EF4-FFF2-40B4-BE49-F238E27FC236}">
                <a16:creationId xmlns:a16="http://schemas.microsoft.com/office/drawing/2014/main" id="{60F30F70-117C-1734-A249-627AE50133BE}"/>
              </a:ext>
            </a:extLst>
          </p:cNvPr>
          <p:cNvSpPr txBox="1">
            <a:spLocks/>
          </p:cNvSpPr>
          <p:nvPr/>
        </p:nvSpPr>
        <p:spPr>
          <a:xfrm>
            <a:off x="15478" y="-1985"/>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sp>
        <p:nvSpPr>
          <p:cNvPr id="7" name="Subtitle 2">
            <a:extLst>
              <a:ext uri="{FF2B5EF4-FFF2-40B4-BE49-F238E27FC236}">
                <a16:creationId xmlns:a16="http://schemas.microsoft.com/office/drawing/2014/main" id="{A51C4B80-C7CF-DD98-8D47-E4DAD4D4FB31}"/>
              </a:ext>
            </a:extLst>
          </p:cNvPr>
          <p:cNvSpPr txBox="1">
            <a:spLocks/>
          </p:cNvSpPr>
          <p:nvPr/>
        </p:nvSpPr>
        <p:spPr>
          <a:xfrm>
            <a:off x="3572" y="393898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9" name="Subtitle 2">
            <a:extLst>
              <a:ext uri="{FF2B5EF4-FFF2-40B4-BE49-F238E27FC236}">
                <a16:creationId xmlns:a16="http://schemas.microsoft.com/office/drawing/2014/main" id="{F92B05F5-2EDE-5640-19B3-CF3B0F722B94}"/>
              </a:ext>
            </a:extLst>
          </p:cNvPr>
          <p:cNvSpPr txBox="1">
            <a:spLocks/>
          </p:cNvSpPr>
          <p:nvPr/>
        </p:nvSpPr>
        <p:spPr>
          <a:xfrm>
            <a:off x="3521869" y="5104049"/>
            <a:ext cx="6834188"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Trust</a:t>
            </a:r>
          </a:p>
        </p:txBody>
      </p:sp>
      <p:sp>
        <p:nvSpPr>
          <p:cNvPr id="12" name="Subtitle 2">
            <a:extLst>
              <a:ext uri="{FF2B5EF4-FFF2-40B4-BE49-F238E27FC236}">
                <a16:creationId xmlns:a16="http://schemas.microsoft.com/office/drawing/2014/main" id="{1788752F-A41C-58F7-B4D6-6EB74FF6B1B2}"/>
              </a:ext>
            </a:extLst>
          </p:cNvPr>
          <p:cNvSpPr txBox="1">
            <a:spLocks/>
          </p:cNvSpPr>
          <p:nvPr/>
        </p:nvSpPr>
        <p:spPr>
          <a:xfrm>
            <a:off x="1658540" y="511992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13" name="Subtitle 2">
            <a:extLst>
              <a:ext uri="{FF2B5EF4-FFF2-40B4-BE49-F238E27FC236}">
                <a16:creationId xmlns:a16="http://schemas.microsoft.com/office/drawing/2014/main" id="{EB760701-8FD7-FAB9-E3C6-30492AF7DCAF}"/>
              </a:ext>
            </a:extLst>
          </p:cNvPr>
          <p:cNvSpPr txBox="1">
            <a:spLocks/>
          </p:cNvSpPr>
          <p:nvPr/>
        </p:nvSpPr>
        <p:spPr>
          <a:xfrm>
            <a:off x="10445353" y="5119924"/>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cxnSp>
        <p:nvCxnSpPr>
          <p:cNvPr id="14" name="Straight Arrow Connector 13">
            <a:extLst>
              <a:ext uri="{FF2B5EF4-FFF2-40B4-BE49-F238E27FC236}">
                <a16:creationId xmlns:a16="http://schemas.microsoft.com/office/drawing/2014/main" id="{130122D6-063B-5D33-C485-BECB33015DAF}"/>
              </a:ext>
            </a:extLst>
          </p:cNvPr>
          <p:cNvCxnSpPr/>
          <p:nvPr/>
        </p:nvCxnSpPr>
        <p:spPr>
          <a:xfrm flipV="1">
            <a:off x="2159000" y="5090795"/>
            <a:ext cx="9517063" cy="15874"/>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19" name="Ink 18">
                <a:extLst>
                  <a:ext uri="{FF2B5EF4-FFF2-40B4-BE49-F238E27FC236}">
                    <a16:creationId xmlns:a16="http://schemas.microsoft.com/office/drawing/2014/main" id="{42A02573-B939-58AC-B655-EDDA07AE1F38}"/>
                  </a:ext>
                </a:extLst>
              </p14:cNvPr>
              <p14:cNvContentPartPr/>
              <p14:nvPr/>
            </p14:nvContentPartPr>
            <p14:xfrm>
              <a:off x="12509499" y="1222374"/>
              <a:ext cx="15875" cy="15875"/>
            </p14:xfrm>
          </p:contentPart>
        </mc:Choice>
        <mc:Fallback>
          <p:pic>
            <p:nvPicPr>
              <p:cNvPr id="19" name="Ink 18">
                <a:extLst>
                  <a:ext uri="{FF2B5EF4-FFF2-40B4-BE49-F238E27FC236}">
                    <a16:creationId xmlns:a16="http://schemas.microsoft.com/office/drawing/2014/main" id="{42A02573-B939-58AC-B655-EDDA07AE1F38}"/>
                  </a:ext>
                </a:extLst>
              </p:cNvPr>
              <p:cNvPicPr/>
              <p:nvPr/>
            </p:nvPicPr>
            <p:blipFill>
              <a:blip r:embed="rId3"/>
              <a:stretch>
                <a:fillRect/>
              </a:stretch>
            </p:blipFill>
            <p:spPr>
              <a:xfrm>
                <a:off x="11715749" y="428624"/>
                <a:ext cx="1587500" cy="1587500"/>
              </a:xfrm>
              <a:prstGeom prst="rect">
                <a:avLst/>
              </a:prstGeom>
            </p:spPr>
          </p:pic>
        </mc:Fallback>
      </mc:AlternateContent>
      <p:cxnSp>
        <p:nvCxnSpPr>
          <p:cNvPr id="21" name="Straight Arrow Connector 20">
            <a:extLst>
              <a:ext uri="{FF2B5EF4-FFF2-40B4-BE49-F238E27FC236}">
                <a16:creationId xmlns:a16="http://schemas.microsoft.com/office/drawing/2014/main" id="{1A774CA6-C445-FC29-B505-BE338EDEA35E}"/>
              </a:ext>
            </a:extLst>
          </p:cNvPr>
          <p:cNvCxnSpPr>
            <a:cxnSpLocks/>
          </p:cNvCxnSpPr>
          <p:nvPr/>
        </p:nvCxnSpPr>
        <p:spPr>
          <a:xfrm flipV="1">
            <a:off x="2174875" y="257970"/>
            <a:ext cx="0" cy="4879179"/>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F98378A2-4980-02A8-8D92-F9656BDE9B31}"/>
              </a:ext>
            </a:extLst>
          </p:cNvPr>
          <p:cNvSpPr txBox="1"/>
          <p:nvPr/>
        </p:nvSpPr>
        <p:spPr>
          <a:xfrm>
            <a:off x="9481504" y="257970"/>
            <a:ext cx="2194559"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High Perf.</a:t>
            </a:r>
          </a:p>
          <a:p>
            <a:pPr algn="ctr"/>
            <a:r>
              <a:rPr lang="en-US" sz="3200" dirty="0">
                <a:solidFill>
                  <a:schemeClr val="bg1"/>
                </a:solidFill>
              </a:rPr>
              <a:t>High Trust</a:t>
            </a:r>
          </a:p>
        </p:txBody>
      </p:sp>
      <p:sp>
        <p:nvSpPr>
          <p:cNvPr id="2" name="TextBox 1">
            <a:extLst>
              <a:ext uri="{FF2B5EF4-FFF2-40B4-BE49-F238E27FC236}">
                <a16:creationId xmlns:a16="http://schemas.microsoft.com/office/drawing/2014/main" id="{7258F076-A149-C59D-5788-84C5AD113B18}"/>
              </a:ext>
            </a:extLst>
          </p:cNvPr>
          <p:cNvSpPr txBox="1"/>
          <p:nvPr/>
        </p:nvSpPr>
        <p:spPr>
          <a:xfrm>
            <a:off x="2282032" y="257970"/>
            <a:ext cx="2194559" cy="1077218"/>
          </a:xfrm>
          <a:prstGeom prst="rect">
            <a:avLst/>
          </a:prstGeom>
          <a:solidFill>
            <a:srgbClr val="8A3828"/>
          </a:solidFill>
        </p:spPr>
        <p:txBody>
          <a:bodyPr wrap="square" rtlCol="0">
            <a:spAutoFit/>
          </a:bodyPr>
          <a:lstStyle/>
          <a:p>
            <a:pPr algn="ctr"/>
            <a:r>
              <a:rPr lang="en-US" sz="3200" dirty="0">
                <a:solidFill>
                  <a:schemeClr val="bg1"/>
                </a:solidFill>
              </a:rPr>
              <a:t>High Perf.</a:t>
            </a:r>
          </a:p>
          <a:p>
            <a:pPr algn="ctr"/>
            <a:r>
              <a:rPr lang="en-US" sz="3200" dirty="0">
                <a:solidFill>
                  <a:schemeClr val="bg1"/>
                </a:solidFill>
              </a:rPr>
              <a:t>Low Trust</a:t>
            </a:r>
          </a:p>
        </p:txBody>
      </p:sp>
      <p:sp>
        <p:nvSpPr>
          <p:cNvPr id="6" name="TextBox 5">
            <a:extLst>
              <a:ext uri="{FF2B5EF4-FFF2-40B4-BE49-F238E27FC236}">
                <a16:creationId xmlns:a16="http://schemas.microsoft.com/office/drawing/2014/main" id="{A0DF95CC-3D54-CA49-CCC4-F42AD71EADA8}"/>
              </a:ext>
            </a:extLst>
          </p:cNvPr>
          <p:cNvSpPr txBox="1"/>
          <p:nvPr/>
        </p:nvSpPr>
        <p:spPr>
          <a:xfrm>
            <a:off x="9481504" y="3858930"/>
            <a:ext cx="2194559"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High Trust</a:t>
            </a:r>
          </a:p>
        </p:txBody>
      </p:sp>
      <p:sp>
        <p:nvSpPr>
          <p:cNvPr id="8" name="TextBox 7">
            <a:extLst>
              <a:ext uri="{FF2B5EF4-FFF2-40B4-BE49-F238E27FC236}">
                <a16:creationId xmlns:a16="http://schemas.microsoft.com/office/drawing/2014/main" id="{F78FA6F6-9DE6-472D-89B9-72D6D71C2F9B}"/>
              </a:ext>
            </a:extLst>
          </p:cNvPr>
          <p:cNvSpPr txBox="1"/>
          <p:nvPr/>
        </p:nvSpPr>
        <p:spPr>
          <a:xfrm>
            <a:off x="9481504" y="2026794"/>
            <a:ext cx="2194559"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Med Perf.</a:t>
            </a:r>
          </a:p>
          <a:p>
            <a:pPr algn="ctr"/>
            <a:r>
              <a:rPr lang="en-US" sz="3200" dirty="0">
                <a:solidFill>
                  <a:schemeClr val="bg1"/>
                </a:solidFill>
              </a:rPr>
              <a:t>High Trust</a:t>
            </a:r>
          </a:p>
        </p:txBody>
      </p:sp>
      <p:sp>
        <p:nvSpPr>
          <p:cNvPr id="10" name="TextBox 9">
            <a:extLst>
              <a:ext uri="{FF2B5EF4-FFF2-40B4-BE49-F238E27FC236}">
                <a16:creationId xmlns:a16="http://schemas.microsoft.com/office/drawing/2014/main" id="{E0F5D8BC-8A46-742F-85CC-2D2EFF228FF4}"/>
              </a:ext>
            </a:extLst>
          </p:cNvPr>
          <p:cNvSpPr txBox="1"/>
          <p:nvPr/>
        </p:nvSpPr>
        <p:spPr>
          <a:xfrm>
            <a:off x="2293939" y="3938984"/>
            <a:ext cx="2194559" cy="1077218"/>
          </a:xfrm>
          <a:prstGeom prst="rect">
            <a:avLst/>
          </a:prstGeom>
          <a:solidFill>
            <a:srgbClr val="8A3828"/>
          </a:solidFill>
        </p:spPr>
        <p:txBody>
          <a:bodyPr wrap="square" rtlCol="0">
            <a:spAutoFit/>
          </a:bodyPr>
          <a:lstStyle/>
          <a:p>
            <a:pPr algn="ctr"/>
            <a:r>
              <a:rPr lang="en-US" sz="3200" dirty="0">
                <a:solidFill>
                  <a:schemeClr val="bg1"/>
                </a:solidFill>
              </a:rPr>
              <a:t>Low Perf.</a:t>
            </a:r>
          </a:p>
          <a:p>
            <a:pPr algn="ctr"/>
            <a:r>
              <a:rPr lang="en-US" sz="3200" dirty="0">
                <a:solidFill>
                  <a:schemeClr val="bg1"/>
                </a:solidFill>
              </a:rPr>
              <a:t>Low Trust</a:t>
            </a:r>
          </a:p>
        </p:txBody>
      </p:sp>
    </p:spTree>
    <p:extLst>
      <p:ext uri="{BB962C8B-B14F-4D97-AF65-F5344CB8AC3E}">
        <p14:creationId xmlns:p14="http://schemas.microsoft.com/office/powerpoint/2010/main" val="3179068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99E063-950E-96ED-69BF-2CD3CF240B6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D0C6DF0-A08C-7EDC-29F1-6A1B5A2A3077}"/>
              </a:ext>
            </a:extLst>
          </p:cNvPr>
          <p:cNvSpPr>
            <a:spLocks noGrp="1"/>
          </p:cNvSpPr>
          <p:nvPr>
            <p:ph type="subTitle" idx="1"/>
          </p:nvPr>
        </p:nvSpPr>
        <p:spPr>
          <a:xfrm rot="16200000">
            <a:off x="-1571625" y="1542259"/>
            <a:ext cx="4833939" cy="1846258"/>
          </a:xfrm>
        </p:spPr>
        <p:txBody>
          <a:bodyPr vert="horz" lIns="91440" tIns="45720" rIns="91440" bIns="45720" rtlCol="0" anchor="ctr">
            <a:normAutofit/>
          </a:bodyPr>
          <a:lstStyle/>
          <a:p>
            <a:r>
              <a:rPr lang="en-US" sz="4000" dirty="0">
                <a:solidFill>
                  <a:srgbClr val="FFFFFF"/>
                </a:solidFill>
              </a:rPr>
              <a:t>Service</a:t>
            </a:r>
          </a:p>
        </p:txBody>
      </p:sp>
      <p:sp>
        <p:nvSpPr>
          <p:cNvPr id="5" name="Subtitle 2">
            <a:extLst>
              <a:ext uri="{FF2B5EF4-FFF2-40B4-BE49-F238E27FC236}">
                <a16:creationId xmlns:a16="http://schemas.microsoft.com/office/drawing/2014/main" id="{A6C59638-A841-8BA3-DEA5-F706E9693753}"/>
              </a:ext>
            </a:extLst>
          </p:cNvPr>
          <p:cNvSpPr txBox="1">
            <a:spLocks/>
          </p:cNvSpPr>
          <p:nvPr/>
        </p:nvSpPr>
        <p:spPr>
          <a:xfrm>
            <a:off x="15478" y="-1985"/>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sp>
        <p:nvSpPr>
          <p:cNvPr id="7" name="Subtitle 2">
            <a:extLst>
              <a:ext uri="{FF2B5EF4-FFF2-40B4-BE49-F238E27FC236}">
                <a16:creationId xmlns:a16="http://schemas.microsoft.com/office/drawing/2014/main" id="{4704A5D9-25D1-AD8C-3D11-9DADEA969073}"/>
              </a:ext>
            </a:extLst>
          </p:cNvPr>
          <p:cNvSpPr txBox="1">
            <a:spLocks/>
          </p:cNvSpPr>
          <p:nvPr/>
        </p:nvSpPr>
        <p:spPr>
          <a:xfrm>
            <a:off x="3572" y="393898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9" name="Subtitle 2">
            <a:extLst>
              <a:ext uri="{FF2B5EF4-FFF2-40B4-BE49-F238E27FC236}">
                <a16:creationId xmlns:a16="http://schemas.microsoft.com/office/drawing/2014/main" id="{4C830291-5B4A-54DE-25D3-5F8E54183A86}"/>
              </a:ext>
            </a:extLst>
          </p:cNvPr>
          <p:cNvSpPr txBox="1">
            <a:spLocks/>
          </p:cNvSpPr>
          <p:nvPr/>
        </p:nvSpPr>
        <p:spPr>
          <a:xfrm>
            <a:off x="3521869" y="5104049"/>
            <a:ext cx="6834188"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Fruit of the Spirit (FOS)</a:t>
            </a:r>
          </a:p>
        </p:txBody>
      </p:sp>
      <p:sp>
        <p:nvSpPr>
          <p:cNvPr id="12" name="Subtitle 2">
            <a:extLst>
              <a:ext uri="{FF2B5EF4-FFF2-40B4-BE49-F238E27FC236}">
                <a16:creationId xmlns:a16="http://schemas.microsoft.com/office/drawing/2014/main" id="{1026B3B2-C615-9E8F-192D-59CD5A458B54}"/>
              </a:ext>
            </a:extLst>
          </p:cNvPr>
          <p:cNvSpPr txBox="1">
            <a:spLocks/>
          </p:cNvSpPr>
          <p:nvPr/>
        </p:nvSpPr>
        <p:spPr>
          <a:xfrm>
            <a:off x="1658540" y="5119924"/>
            <a:ext cx="1774032"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Low</a:t>
            </a:r>
          </a:p>
        </p:txBody>
      </p:sp>
      <p:sp>
        <p:nvSpPr>
          <p:cNvPr id="13" name="Subtitle 2">
            <a:extLst>
              <a:ext uri="{FF2B5EF4-FFF2-40B4-BE49-F238E27FC236}">
                <a16:creationId xmlns:a16="http://schemas.microsoft.com/office/drawing/2014/main" id="{3DC8CC73-BAD7-3536-9FFA-B5B7E997BD1F}"/>
              </a:ext>
            </a:extLst>
          </p:cNvPr>
          <p:cNvSpPr txBox="1">
            <a:spLocks/>
          </p:cNvSpPr>
          <p:nvPr/>
        </p:nvSpPr>
        <p:spPr>
          <a:xfrm>
            <a:off x="10445353" y="5119924"/>
            <a:ext cx="1750219" cy="111998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solidFill>
                  <a:srgbClr val="FFFFFF"/>
                </a:solidFill>
              </a:rPr>
              <a:t>High</a:t>
            </a:r>
          </a:p>
        </p:txBody>
      </p:sp>
      <p:cxnSp>
        <p:nvCxnSpPr>
          <p:cNvPr id="14" name="Straight Arrow Connector 13">
            <a:extLst>
              <a:ext uri="{FF2B5EF4-FFF2-40B4-BE49-F238E27FC236}">
                <a16:creationId xmlns:a16="http://schemas.microsoft.com/office/drawing/2014/main" id="{DFFD6A96-644F-2307-7C85-E8BFAEA04006}"/>
              </a:ext>
            </a:extLst>
          </p:cNvPr>
          <p:cNvCxnSpPr/>
          <p:nvPr/>
        </p:nvCxnSpPr>
        <p:spPr>
          <a:xfrm flipV="1">
            <a:off x="2159000" y="5090795"/>
            <a:ext cx="9517063" cy="15874"/>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2">
            <p14:nvContentPartPr>
              <p14:cNvPr id="19" name="Ink 18">
                <a:extLst>
                  <a:ext uri="{FF2B5EF4-FFF2-40B4-BE49-F238E27FC236}">
                    <a16:creationId xmlns:a16="http://schemas.microsoft.com/office/drawing/2014/main" id="{E3C42975-D317-15BB-46C8-34D22CB8F907}"/>
                  </a:ext>
                </a:extLst>
              </p14:cNvPr>
              <p14:cNvContentPartPr/>
              <p14:nvPr/>
            </p14:nvContentPartPr>
            <p14:xfrm>
              <a:off x="12509499" y="1222374"/>
              <a:ext cx="15875" cy="15875"/>
            </p14:xfrm>
          </p:contentPart>
        </mc:Choice>
        <mc:Fallback>
          <p:pic>
            <p:nvPicPr>
              <p:cNvPr id="19" name="Ink 18">
                <a:extLst>
                  <a:ext uri="{FF2B5EF4-FFF2-40B4-BE49-F238E27FC236}">
                    <a16:creationId xmlns:a16="http://schemas.microsoft.com/office/drawing/2014/main" id="{E3C42975-D317-15BB-46C8-34D22CB8F907}"/>
                  </a:ext>
                </a:extLst>
              </p:cNvPr>
              <p:cNvPicPr/>
              <p:nvPr/>
            </p:nvPicPr>
            <p:blipFill>
              <a:blip r:embed="rId3"/>
              <a:stretch>
                <a:fillRect/>
              </a:stretch>
            </p:blipFill>
            <p:spPr>
              <a:xfrm>
                <a:off x="11715749" y="428624"/>
                <a:ext cx="1587500" cy="1587500"/>
              </a:xfrm>
              <a:prstGeom prst="rect">
                <a:avLst/>
              </a:prstGeom>
            </p:spPr>
          </p:pic>
        </mc:Fallback>
      </mc:AlternateContent>
      <p:cxnSp>
        <p:nvCxnSpPr>
          <p:cNvPr id="21" name="Straight Arrow Connector 20">
            <a:extLst>
              <a:ext uri="{FF2B5EF4-FFF2-40B4-BE49-F238E27FC236}">
                <a16:creationId xmlns:a16="http://schemas.microsoft.com/office/drawing/2014/main" id="{ED676F6B-6435-FE76-2BC6-DB4BBAF36F2D}"/>
              </a:ext>
            </a:extLst>
          </p:cNvPr>
          <p:cNvCxnSpPr>
            <a:cxnSpLocks/>
          </p:cNvCxnSpPr>
          <p:nvPr/>
        </p:nvCxnSpPr>
        <p:spPr>
          <a:xfrm flipV="1">
            <a:off x="2174875" y="257970"/>
            <a:ext cx="0" cy="4879179"/>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AC56DB2A-67B4-B522-2575-3F2B2A91164B}"/>
              </a:ext>
            </a:extLst>
          </p:cNvPr>
          <p:cNvSpPr txBox="1"/>
          <p:nvPr/>
        </p:nvSpPr>
        <p:spPr>
          <a:xfrm>
            <a:off x="9081662" y="257970"/>
            <a:ext cx="2594402"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High Service</a:t>
            </a:r>
          </a:p>
          <a:p>
            <a:pPr algn="ctr"/>
            <a:r>
              <a:rPr lang="en-US" sz="3200" dirty="0">
                <a:solidFill>
                  <a:schemeClr val="bg1"/>
                </a:solidFill>
              </a:rPr>
              <a:t>High FOS </a:t>
            </a:r>
          </a:p>
        </p:txBody>
      </p:sp>
      <p:sp>
        <p:nvSpPr>
          <p:cNvPr id="2" name="TextBox 1">
            <a:extLst>
              <a:ext uri="{FF2B5EF4-FFF2-40B4-BE49-F238E27FC236}">
                <a16:creationId xmlns:a16="http://schemas.microsoft.com/office/drawing/2014/main" id="{BA18734F-535A-8F34-B0BC-D97050798672}"/>
              </a:ext>
            </a:extLst>
          </p:cNvPr>
          <p:cNvSpPr txBox="1"/>
          <p:nvPr/>
        </p:nvSpPr>
        <p:spPr>
          <a:xfrm>
            <a:off x="2282032" y="257970"/>
            <a:ext cx="2487392" cy="1077218"/>
          </a:xfrm>
          <a:prstGeom prst="rect">
            <a:avLst/>
          </a:prstGeom>
          <a:solidFill>
            <a:srgbClr val="8A3828"/>
          </a:solidFill>
        </p:spPr>
        <p:txBody>
          <a:bodyPr wrap="square" rtlCol="0">
            <a:spAutoFit/>
          </a:bodyPr>
          <a:lstStyle/>
          <a:p>
            <a:pPr algn="ctr"/>
            <a:r>
              <a:rPr lang="en-US" sz="3200" dirty="0">
                <a:solidFill>
                  <a:schemeClr val="bg1"/>
                </a:solidFill>
              </a:rPr>
              <a:t>High Service</a:t>
            </a:r>
          </a:p>
          <a:p>
            <a:pPr algn="ctr"/>
            <a:r>
              <a:rPr lang="en-US" sz="3200" dirty="0">
                <a:solidFill>
                  <a:schemeClr val="bg1"/>
                </a:solidFill>
              </a:rPr>
              <a:t>Low FOS</a:t>
            </a:r>
          </a:p>
        </p:txBody>
      </p:sp>
      <p:sp>
        <p:nvSpPr>
          <p:cNvPr id="6" name="TextBox 5">
            <a:extLst>
              <a:ext uri="{FF2B5EF4-FFF2-40B4-BE49-F238E27FC236}">
                <a16:creationId xmlns:a16="http://schemas.microsoft.com/office/drawing/2014/main" id="{38AF087B-DD36-6B67-8C99-4AE313D88459}"/>
              </a:ext>
            </a:extLst>
          </p:cNvPr>
          <p:cNvSpPr txBox="1"/>
          <p:nvPr/>
        </p:nvSpPr>
        <p:spPr>
          <a:xfrm>
            <a:off x="9081662" y="3805140"/>
            <a:ext cx="2594401"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Low Service</a:t>
            </a:r>
          </a:p>
          <a:p>
            <a:pPr algn="ctr"/>
            <a:r>
              <a:rPr lang="en-US" sz="3200" dirty="0">
                <a:solidFill>
                  <a:schemeClr val="bg1"/>
                </a:solidFill>
              </a:rPr>
              <a:t>High FOS</a:t>
            </a:r>
          </a:p>
        </p:txBody>
      </p:sp>
      <p:sp>
        <p:nvSpPr>
          <p:cNvPr id="8" name="TextBox 7">
            <a:extLst>
              <a:ext uri="{FF2B5EF4-FFF2-40B4-BE49-F238E27FC236}">
                <a16:creationId xmlns:a16="http://schemas.microsoft.com/office/drawing/2014/main" id="{65FC693F-3BC5-F562-76F6-5806EA1A80D4}"/>
              </a:ext>
            </a:extLst>
          </p:cNvPr>
          <p:cNvSpPr txBox="1"/>
          <p:nvPr/>
        </p:nvSpPr>
        <p:spPr>
          <a:xfrm>
            <a:off x="9081662" y="2026794"/>
            <a:ext cx="2594402" cy="1077218"/>
          </a:xfrm>
          <a:prstGeom prst="rect">
            <a:avLst/>
          </a:prstGeom>
          <a:solidFill>
            <a:schemeClr val="accent6">
              <a:lumMod val="75000"/>
            </a:schemeClr>
          </a:solidFill>
        </p:spPr>
        <p:txBody>
          <a:bodyPr wrap="square" rtlCol="0">
            <a:spAutoFit/>
          </a:bodyPr>
          <a:lstStyle/>
          <a:p>
            <a:pPr algn="ctr"/>
            <a:r>
              <a:rPr lang="en-US" sz="3200" dirty="0">
                <a:solidFill>
                  <a:schemeClr val="bg1"/>
                </a:solidFill>
              </a:rPr>
              <a:t>Med Service</a:t>
            </a:r>
          </a:p>
          <a:p>
            <a:pPr algn="ctr"/>
            <a:r>
              <a:rPr lang="en-US" sz="3200" dirty="0">
                <a:solidFill>
                  <a:schemeClr val="bg1"/>
                </a:solidFill>
              </a:rPr>
              <a:t>High FOS</a:t>
            </a:r>
          </a:p>
        </p:txBody>
      </p:sp>
    </p:spTree>
    <p:extLst>
      <p:ext uri="{BB962C8B-B14F-4D97-AF65-F5344CB8AC3E}">
        <p14:creationId xmlns:p14="http://schemas.microsoft.com/office/powerpoint/2010/main" val="36877512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0384413-FBA7-8260-0854-0103DD9CE016}"/>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7824C31F-058F-9BD7-E0A2-8FBD2A7379A6}"/>
              </a:ext>
            </a:extLst>
          </p:cNvPr>
          <p:cNvSpPr txBox="1"/>
          <p:nvPr/>
        </p:nvSpPr>
        <p:spPr>
          <a:xfrm>
            <a:off x="0" y="634072"/>
            <a:ext cx="12192000" cy="1323439"/>
          </a:xfrm>
          <a:prstGeom prst="rect">
            <a:avLst/>
          </a:prstGeom>
          <a:noFill/>
        </p:spPr>
        <p:txBody>
          <a:bodyPr wrap="square">
            <a:spAutoFit/>
          </a:bodyPr>
          <a:lstStyle/>
          <a:p>
            <a:pPr algn="ctr"/>
            <a:r>
              <a:rPr lang="en-US" sz="8000" dirty="0">
                <a:solidFill>
                  <a:schemeClr val="bg1"/>
                </a:solidFill>
              </a:rPr>
              <a:t>Law of Christ</a:t>
            </a:r>
          </a:p>
        </p:txBody>
      </p:sp>
      <p:sp>
        <p:nvSpPr>
          <p:cNvPr id="2" name="TextBox 1">
            <a:extLst>
              <a:ext uri="{FF2B5EF4-FFF2-40B4-BE49-F238E27FC236}">
                <a16:creationId xmlns:a16="http://schemas.microsoft.com/office/drawing/2014/main" id="{2ACF70DA-E3BD-DD08-0BE5-51904639DD1D}"/>
              </a:ext>
            </a:extLst>
          </p:cNvPr>
          <p:cNvSpPr txBox="1"/>
          <p:nvPr/>
        </p:nvSpPr>
        <p:spPr>
          <a:xfrm>
            <a:off x="0" y="2152693"/>
            <a:ext cx="12192000" cy="3785652"/>
          </a:xfrm>
          <a:prstGeom prst="rect">
            <a:avLst/>
          </a:prstGeom>
          <a:noFill/>
        </p:spPr>
        <p:txBody>
          <a:bodyPr wrap="square">
            <a:spAutoFit/>
          </a:bodyPr>
          <a:lstStyle/>
          <a:p>
            <a:pPr marL="3657600" indent="-452438">
              <a:buFont typeface="Arial" panose="020B0604020202020204" pitchFamily="34" charset="0"/>
              <a:buChar char="•"/>
            </a:pPr>
            <a:r>
              <a:rPr lang="en-US" sz="4800" dirty="0">
                <a:solidFill>
                  <a:schemeClr val="bg1"/>
                </a:solidFill>
              </a:rPr>
              <a:t>Relational</a:t>
            </a:r>
          </a:p>
          <a:p>
            <a:pPr marL="3657600" indent="-452438">
              <a:buFont typeface="Arial" panose="020B0604020202020204" pitchFamily="34" charset="0"/>
              <a:buChar char="•"/>
            </a:pPr>
            <a:r>
              <a:rPr lang="en-US" sz="4800" dirty="0">
                <a:solidFill>
                  <a:schemeClr val="bg1"/>
                </a:solidFill>
              </a:rPr>
              <a:t>Led by the Spirit of God</a:t>
            </a:r>
          </a:p>
          <a:p>
            <a:pPr marL="3657600" indent="-452438">
              <a:buFont typeface="Arial" panose="020B0604020202020204" pitchFamily="34" charset="0"/>
              <a:buChar char="•"/>
            </a:pPr>
            <a:r>
              <a:rPr lang="en-US" sz="4800" dirty="0">
                <a:solidFill>
                  <a:schemeClr val="bg1"/>
                </a:solidFill>
              </a:rPr>
              <a:t>Love with Action</a:t>
            </a:r>
          </a:p>
          <a:p>
            <a:pPr marL="3657600" indent="-452438">
              <a:buFont typeface="Arial" panose="020B0604020202020204" pitchFamily="34" charset="0"/>
              <a:buChar char="•"/>
            </a:pPr>
            <a:r>
              <a:rPr lang="en-US" sz="4800" dirty="0">
                <a:solidFill>
                  <a:schemeClr val="bg1"/>
                </a:solidFill>
              </a:rPr>
              <a:t>Love with Sacrifice</a:t>
            </a:r>
          </a:p>
          <a:p>
            <a:pPr marL="3657600" indent="-452438">
              <a:buFont typeface="Arial" panose="020B0604020202020204" pitchFamily="34" charset="0"/>
              <a:buChar char="•"/>
            </a:pPr>
            <a:r>
              <a:rPr lang="en-US" sz="4800" dirty="0">
                <a:solidFill>
                  <a:schemeClr val="bg1"/>
                </a:solidFill>
              </a:rPr>
              <a:t>Constant Transformation</a:t>
            </a:r>
          </a:p>
        </p:txBody>
      </p:sp>
    </p:spTree>
    <p:extLst>
      <p:ext uri="{BB962C8B-B14F-4D97-AF65-F5344CB8AC3E}">
        <p14:creationId xmlns:p14="http://schemas.microsoft.com/office/powerpoint/2010/main" val="605065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CF15E8-DC72-4B80-ABEF-C645B8B331CA}"/>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DC2CAB34-D337-56C7-6C24-11B90FCDDFA6}"/>
              </a:ext>
            </a:extLst>
          </p:cNvPr>
          <p:cNvSpPr txBox="1"/>
          <p:nvPr/>
        </p:nvSpPr>
        <p:spPr>
          <a:xfrm>
            <a:off x="325120" y="142806"/>
            <a:ext cx="11673840" cy="5509200"/>
          </a:xfrm>
          <a:prstGeom prst="rect">
            <a:avLst/>
          </a:prstGeom>
          <a:noFill/>
        </p:spPr>
        <p:txBody>
          <a:bodyPr wrap="square">
            <a:spAutoFit/>
          </a:bodyPr>
          <a:lstStyle/>
          <a:p>
            <a:r>
              <a:rPr lang="en-US" sz="3200" dirty="0">
                <a:solidFill>
                  <a:schemeClr val="accent2"/>
                </a:solidFill>
              </a:rPr>
              <a:t>Galatians 6:2, 5, 6, 9, 10 NLT</a:t>
            </a:r>
          </a:p>
          <a:p>
            <a:r>
              <a:rPr lang="en-US" sz="3200" dirty="0">
                <a:solidFill>
                  <a:schemeClr val="accent2"/>
                </a:solidFill>
              </a:rPr>
              <a:t>2</a:t>
            </a:r>
            <a:r>
              <a:rPr lang="en-US" sz="3200" dirty="0">
                <a:solidFill>
                  <a:schemeClr val="bg1"/>
                </a:solidFill>
              </a:rPr>
              <a:t>  Share each other’s burdens, and in this way obey the law of Christ.</a:t>
            </a:r>
          </a:p>
          <a:p>
            <a:r>
              <a:rPr lang="en-US" sz="3200" dirty="0">
                <a:solidFill>
                  <a:schemeClr val="accent2"/>
                </a:solidFill>
              </a:rPr>
              <a:t>5</a:t>
            </a:r>
            <a:r>
              <a:rPr lang="en-US" sz="3200" dirty="0">
                <a:solidFill>
                  <a:schemeClr val="bg1"/>
                </a:solidFill>
              </a:rPr>
              <a:t>  For we are each responsible for our own conduct.</a:t>
            </a:r>
          </a:p>
          <a:p>
            <a:r>
              <a:rPr lang="en-US" sz="3200" dirty="0">
                <a:solidFill>
                  <a:schemeClr val="accent2"/>
                </a:solidFill>
              </a:rPr>
              <a:t>6  </a:t>
            </a:r>
            <a:r>
              <a:rPr lang="en-US" sz="3200" dirty="0">
                <a:solidFill>
                  <a:schemeClr val="bg1"/>
                </a:solidFill>
              </a:rPr>
              <a:t>Those who are taught the word of God should provide for their teachers, sharing all good things with them.</a:t>
            </a:r>
          </a:p>
          <a:p>
            <a:r>
              <a:rPr lang="en-US" sz="3200" dirty="0">
                <a:solidFill>
                  <a:schemeClr val="accent2"/>
                </a:solidFill>
              </a:rPr>
              <a:t>9</a:t>
            </a:r>
            <a:r>
              <a:rPr lang="en-US" sz="3200" dirty="0">
                <a:solidFill>
                  <a:schemeClr val="bg1"/>
                </a:solidFill>
              </a:rPr>
              <a:t>  So let’s not get tired of doing what is good. At just the right time we will reap a harvest of blessing if we don’t give up.</a:t>
            </a:r>
          </a:p>
          <a:p>
            <a:r>
              <a:rPr lang="en-US" sz="3200" dirty="0">
                <a:solidFill>
                  <a:schemeClr val="accent2"/>
                </a:solidFill>
              </a:rPr>
              <a:t>10</a:t>
            </a:r>
            <a:r>
              <a:rPr lang="en-US" sz="3200" dirty="0">
                <a:solidFill>
                  <a:schemeClr val="bg1"/>
                </a:solidFill>
              </a:rPr>
              <a:t>  Therefore, whenever we have the opportunity, we should do good to everyone—especially to those in the family of faith.</a:t>
            </a:r>
          </a:p>
          <a:p>
            <a:endParaRPr lang="en-US" sz="3200" dirty="0">
              <a:solidFill>
                <a:schemeClr val="bg1"/>
              </a:solidFill>
            </a:endParaRPr>
          </a:p>
        </p:txBody>
      </p:sp>
    </p:spTree>
    <p:extLst>
      <p:ext uri="{BB962C8B-B14F-4D97-AF65-F5344CB8AC3E}">
        <p14:creationId xmlns:p14="http://schemas.microsoft.com/office/powerpoint/2010/main" val="331762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252B10A-15FE-5762-C620-0C288B37D993}"/>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03F41FB5-FF44-D79C-6DB9-8EEFA94906D7}"/>
              </a:ext>
            </a:extLst>
          </p:cNvPr>
          <p:cNvSpPr txBox="1"/>
          <p:nvPr/>
        </p:nvSpPr>
        <p:spPr>
          <a:xfrm>
            <a:off x="0" y="1849686"/>
            <a:ext cx="12192000" cy="1323439"/>
          </a:xfrm>
          <a:prstGeom prst="rect">
            <a:avLst/>
          </a:prstGeom>
          <a:noFill/>
        </p:spPr>
        <p:txBody>
          <a:bodyPr wrap="square">
            <a:spAutoFit/>
          </a:bodyPr>
          <a:lstStyle/>
          <a:p>
            <a:pPr algn="ctr"/>
            <a:r>
              <a:rPr lang="en-US" sz="8000" dirty="0">
                <a:solidFill>
                  <a:schemeClr val="bg1"/>
                </a:solidFill>
              </a:rPr>
              <a:t>Law of Christ</a:t>
            </a:r>
          </a:p>
        </p:txBody>
      </p:sp>
    </p:spTree>
    <p:extLst>
      <p:ext uri="{BB962C8B-B14F-4D97-AF65-F5344CB8AC3E}">
        <p14:creationId xmlns:p14="http://schemas.microsoft.com/office/powerpoint/2010/main" val="1995517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79F4D3-6532-C9CD-D7EC-90C0A9F39192}"/>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E2DA5285-BDC5-2381-6748-016B9CC00C0B}"/>
              </a:ext>
            </a:extLst>
          </p:cNvPr>
          <p:cNvSpPr txBox="1"/>
          <p:nvPr/>
        </p:nvSpPr>
        <p:spPr>
          <a:xfrm>
            <a:off x="0" y="634072"/>
            <a:ext cx="12192000" cy="1323439"/>
          </a:xfrm>
          <a:prstGeom prst="rect">
            <a:avLst/>
          </a:prstGeom>
          <a:noFill/>
        </p:spPr>
        <p:txBody>
          <a:bodyPr wrap="square">
            <a:spAutoFit/>
          </a:bodyPr>
          <a:lstStyle/>
          <a:p>
            <a:pPr algn="ctr"/>
            <a:r>
              <a:rPr lang="en-US" sz="8000" dirty="0">
                <a:solidFill>
                  <a:schemeClr val="bg1"/>
                </a:solidFill>
              </a:rPr>
              <a:t>Law of Christ</a:t>
            </a:r>
          </a:p>
        </p:txBody>
      </p:sp>
      <p:sp>
        <p:nvSpPr>
          <p:cNvPr id="2" name="TextBox 1">
            <a:extLst>
              <a:ext uri="{FF2B5EF4-FFF2-40B4-BE49-F238E27FC236}">
                <a16:creationId xmlns:a16="http://schemas.microsoft.com/office/drawing/2014/main" id="{314492B2-1A48-47CA-B9C9-63E80A659937}"/>
              </a:ext>
            </a:extLst>
          </p:cNvPr>
          <p:cNvSpPr txBox="1"/>
          <p:nvPr/>
        </p:nvSpPr>
        <p:spPr>
          <a:xfrm>
            <a:off x="0" y="2152693"/>
            <a:ext cx="12192000" cy="3046988"/>
          </a:xfrm>
          <a:prstGeom prst="rect">
            <a:avLst/>
          </a:prstGeom>
          <a:noFill/>
        </p:spPr>
        <p:txBody>
          <a:bodyPr wrap="square">
            <a:spAutoFit/>
          </a:bodyPr>
          <a:lstStyle/>
          <a:p>
            <a:pPr marL="3657600" indent="-452438">
              <a:buFont typeface="Arial" panose="020B0604020202020204" pitchFamily="34" charset="0"/>
              <a:buChar char="•"/>
            </a:pPr>
            <a:r>
              <a:rPr lang="en-US" sz="4800" dirty="0">
                <a:solidFill>
                  <a:schemeClr val="bg1"/>
                </a:solidFill>
              </a:rPr>
              <a:t>Relational</a:t>
            </a:r>
          </a:p>
          <a:p>
            <a:pPr marL="3657600" indent="-452438">
              <a:buFont typeface="Arial" panose="020B0604020202020204" pitchFamily="34" charset="0"/>
              <a:buChar char="•"/>
            </a:pPr>
            <a:r>
              <a:rPr lang="en-US" sz="4800" dirty="0">
                <a:solidFill>
                  <a:schemeClr val="bg1"/>
                </a:solidFill>
              </a:rPr>
              <a:t>Led by the Spirit of God</a:t>
            </a:r>
          </a:p>
          <a:p>
            <a:pPr marL="3657600" indent="-452438">
              <a:buFont typeface="Arial" panose="020B0604020202020204" pitchFamily="34" charset="0"/>
              <a:buChar char="•"/>
            </a:pPr>
            <a:r>
              <a:rPr lang="en-US" sz="4800" dirty="0">
                <a:solidFill>
                  <a:schemeClr val="bg1"/>
                </a:solidFill>
              </a:rPr>
              <a:t>Love with Action/Sacrifice</a:t>
            </a:r>
          </a:p>
          <a:p>
            <a:pPr marL="3657600" indent="-452438">
              <a:buFont typeface="Arial" panose="020B0604020202020204" pitchFamily="34" charset="0"/>
              <a:buChar char="•"/>
            </a:pPr>
            <a:r>
              <a:rPr lang="en-US" sz="4800" dirty="0">
                <a:solidFill>
                  <a:schemeClr val="bg1"/>
                </a:solidFill>
              </a:rPr>
              <a:t>Constant Transformation</a:t>
            </a:r>
          </a:p>
        </p:txBody>
      </p:sp>
    </p:spTree>
    <p:extLst>
      <p:ext uri="{BB962C8B-B14F-4D97-AF65-F5344CB8AC3E}">
        <p14:creationId xmlns:p14="http://schemas.microsoft.com/office/powerpoint/2010/main" val="70015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1BF7127-A054-21C4-20D6-2D5E6C34A96B}"/>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E756790B-5301-C317-FA1B-7C31F3D26C63}"/>
              </a:ext>
            </a:extLst>
          </p:cNvPr>
          <p:cNvSpPr txBox="1"/>
          <p:nvPr/>
        </p:nvSpPr>
        <p:spPr>
          <a:xfrm>
            <a:off x="243840" y="914966"/>
            <a:ext cx="11600329" cy="5016758"/>
          </a:xfrm>
          <a:prstGeom prst="rect">
            <a:avLst/>
          </a:prstGeom>
          <a:noFill/>
        </p:spPr>
        <p:txBody>
          <a:bodyPr wrap="square">
            <a:spAutoFit/>
          </a:bodyPr>
          <a:lstStyle/>
          <a:p>
            <a:r>
              <a:rPr lang="en-US" sz="3200" dirty="0">
                <a:solidFill>
                  <a:schemeClr val="accent2"/>
                </a:solidFill>
              </a:rPr>
              <a:t>Matthew 22:36-40 NLT (Deut. 6:5, Lev. 19:18)</a:t>
            </a:r>
          </a:p>
          <a:p>
            <a:r>
              <a:rPr lang="en-US" sz="3200" dirty="0">
                <a:solidFill>
                  <a:schemeClr val="accent2"/>
                </a:solidFill>
              </a:rPr>
              <a:t>36</a:t>
            </a:r>
            <a:r>
              <a:rPr lang="en-US" sz="3200" dirty="0">
                <a:solidFill>
                  <a:schemeClr val="bg1"/>
                </a:solidFill>
              </a:rPr>
              <a:t>  “Teacher, which is the most important commandment in the law of Moses?”</a:t>
            </a:r>
          </a:p>
          <a:p>
            <a:r>
              <a:rPr lang="en-US" sz="3200" dirty="0">
                <a:solidFill>
                  <a:schemeClr val="accent2"/>
                </a:solidFill>
              </a:rPr>
              <a:t>37</a:t>
            </a:r>
            <a:r>
              <a:rPr lang="en-US" sz="3200" dirty="0">
                <a:solidFill>
                  <a:schemeClr val="bg1"/>
                </a:solidFill>
              </a:rPr>
              <a:t>  Jesus replied, “‘You must love the LORD your God with all your heart, all your soul, and all your mind.’</a:t>
            </a:r>
          </a:p>
          <a:p>
            <a:r>
              <a:rPr lang="en-US" sz="3200" dirty="0">
                <a:solidFill>
                  <a:schemeClr val="accent2"/>
                </a:solidFill>
              </a:rPr>
              <a:t>38</a:t>
            </a:r>
            <a:r>
              <a:rPr lang="en-US" sz="3200" dirty="0">
                <a:solidFill>
                  <a:schemeClr val="bg1"/>
                </a:solidFill>
              </a:rPr>
              <a:t>  This is the first and greatest commandment.</a:t>
            </a:r>
          </a:p>
          <a:p>
            <a:r>
              <a:rPr lang="en-US" sz="3200" dirty="0">
                <a:solidFill>
                  <a:schemeClr val="accent2"/>
                </a:solidFill>
              </a:rPr>
              <a:t>39</a:t>
            </a:r>
            <a:r>
              <a:rPr lang="en-US" sz="3200" dirty="0">
                <a:solidFill>
                  <a:schemeClr val="bg1"/>
                </a:solidFill>
              </a:rPr>
              <a:t>  A second is equally important: ‘Love your neighbor as yourself.’</a:t>
            </a:r>
          </a:p>
          <a:p>
            <a:r>
              <a:rPr lang="en-US" sz="3200" dirty="0">
                <a:solidFill>
                  <a:schemeClr val="accent2"/>
                </a:solidFill>
              </a:rPr>
              <a:t>40</a:t>
            </a:r>
            <a:r>
              <a:rPr lang="en-US" sz="3200" dirty="0">
                <a:solidFill>
                  <a:schemeClr val="bg1"/>
                </a:solidFill>
              </a:rPr>
              <a:t>  The entire law and all the demands of the prophets are based on these two commandments.”</a:t>
            </a:r>
          </a:p>
        </p:txBody>
      </p:sp>
      <p:sp>
        <p:nvSpPr>
          <p:cNvPr id="2" name="TextBox 1">
            <a:extLst>
              <a:ext uri="{FF2B5EF4-FFF2-40B4-BE49-F238E27FC236}">
                <a16:creationId xmlns:a16="http://schemas.microsoft.com/office/drawing/2014/main" id="{F5F545E8-F3F2-34C1-1998-F074D7356E79}"/>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Relational</a:t>
            </a:r>
          </a:p>
        </p:txBody>
      </p:sp>
    </p:spTree>
    <p:extLst>
      <p:ext uri="{BB962C8B-B14F-4D97-AF65-F5344CB8AC3E}">
        <p14:creationId xmlns:p14="http://schemas.microsoft.com/office/powerpoint/2010/main" val="175936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8C0B27-CDC0-DBB8-23CC-5D0C2463A0AD}"/>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569DA6F5-CC3A-8E7D-1F09-8F1B5DAE478A}"/>
              </a:ext>
            </a:extLst>
          </p:cNvPr>
          <p:cNvSpPr txBox="1"/>
          <p:nvPr/>
        </p:nvSpPr>
        <p:spPr>
          <a:xfrm>
            <a:off x="243840" y="914966"/>
            <a:ext cx="11948160" cy="4524315"/>
          </a:xfrm>
          <a:prstGeom prst="rect">
            <a:avLst/>
          </a:prstGeom>
          <a:noFill/>
        </p:spPr>
        <p:txBody>
          <a:bodyPr wrap="square">
            <a:spAutoFit/>
          </a:bodyPr>
          <a:lstStyle/>
          <a:p>
            <a:r>
              <a:rPr lang="en-US" sz="3200" dirty="0">
                <a:solidFill>
                  <a:schemeClr val="accent2"/>
                </a:solidFill>
              </a:rPr>
              <a:t>John 13:34-35 NLT</a:t>
            </a:r>
          </a:p>
          <a:p>
            <a:r>
              <a:rPr lang="en-US" sz="3200" dirty="0">
                <a:solidFill>
                  <a:schemeClr val="accent2"/>
                </a:solidFill>
              </a:rPr>
              <a:t>34  </a:t>
            </a:r>
            <a:r>
              <a:rPr lang="en-US" sz="3200" dirty="0">
                <a:solidFill>
                  <a:schemeClr val="bg1"/>
                </a:solidFill>
              </a:rPr>
              <a:t>So now I am giving you a new commandment: Love each other. Just as I have loved you, you should love each other.</a:t>
            </a:r>
          </a:p>
          <a:p>
            <a:r>
              <a:rPr lang="en-US" sz="3200" dirty="0">
                <a:solidFill>
                  <a:schemeClr val="accent2"/>
                </a:solidFill>
              </a:rPr>
              <a:t>35</a:t>
            </a:r>
            <a:r>
              <a:rPr lang="en-US" sz="3200" dirty="0">
                <a:solidFill>
                  <a:schemeClr val="bg1"/>
                </a:solidFill>
              </a:rPr>
              <a:t>  Your love for one another will prove to the world that you are my disciples.”</a:t>
            </a:r>
          </a:p>
          <a:p>
            <a:endParaRPr lang="en-US" sz="3200" dirty="0">
              <a:solidFill>
                <a:schemeClr val="bg1"/>
              </a:solidFill>
            </a:endParaRPr>
          </a:p>
          <a:p>
            <a:r>
              <a:rPr lang="en-US" sz="3200" dirty="0">
                <a:solidFill>
                  <a:schemeClr val="accent2"/>
                </a:solidFill>
              </a:rPr>
              <a:t>Galatians 5:14 NLT</a:t>
            </a:r>
          </a:p>
          <a:p>
            <a:r>
              <a:rPr lang="en-US" sz="3200" dirty="0">
                <a:solidFill>
                  <a:schemeClr val="accent2"/>
                </a:solidFill>
              </a:rPr>
              <a:t>14</a:t>
            </a:r>
            <a:r>
              <a:rPr lang="en-US" sz="3200" dirty="0">
                <a:solidFill>
                  <a:schemeClr val="bg1"/>
                </a:solidFill>
              </a:rPr>
              <a:t>  For the whole law can be summed up in this one command: “Love your neighbor as yourself.”</a:t>
            </a:r>
          </a:p>
        </p:txBody>
      </p:sp>
      <p:sp>
        <p:nvSpPr>
          <p:cNvPr id="2" name="TextBox 1">
            <a:extLst>
              <a:ext uri="{FF2B5EF4-FFF2-40B4-BE49-F238E27FC236}">
                <a16:creationId xmlns:a16="http://schemas.microsoft.com/office/drawing/2014/main" id="{7362531F-894F-E690-8430-6AD296502083}"/>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Relational</a:t>
            </a:r>
          </a:p>
        </p:txBody>
      </p:sp>
    </p:spTree>
    <p:extLst>
      <p:ext uri="{BB962C8B-B14F-4D97-AF65-F5344CB8AC3E}">
        <p14:creationId xmlns:p14="http://schemas.microsoft.com/office/powerpoint/2010/main" val="2650784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081E69-DFA2-5FDE-53AB-356B1AE35D45}"/>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54D97B4C-53DA-B0CF-9526-313ECF634626}"/>
              </a:ext>
            </a:extLst>
          </p:cNvPr>
          <p:cNvSpPr txBox="1"/>
          <p:nvPr/>
        </p:nvSpPr>
        <p:spPr>
          <a:xfrm>
            <a:off x="243840" y="914966"/>
            <a:ext cx="11948160" cy="1077218"/>
          </a:xfrm>
          <a:prstGeom prst="rect">
            <a:avLst/>
          </a:prstGeom>
          <a:noFill/>
        </p:spPr>
        <p:txBody>
          <a:bodyPr wrap="square">
            <a:spAutoFit/>
          </a:bodyPr>
          <a:lstStyle/>
          <a:p>
            <a:r>
              <a:rPr lang="en-US" sz="3200" dirty="0">
                <a:solidFill>
                  <a:schemeClr val="accent2"/>
                </a:solidFill>
              </a:rPr>
              <a:t>Romans 8:14 NLT</a:t>
            </a:r>
          </a:p>
          <a:p>
            <a:r>
              <a:rPr lang="en-US" sz="3200" dirty="0">
                <a:solidFill>
                  <a:schemeClr val="accent2"/>
                </a:solidFill>
              </a:rPr>
              <a:t>14</a:t>
            </a:r>
            <a:r>
              <a:rPr lang="en-US" sz="3200" dirty="0">
                <a:solidFill>
                  <a:schemeClr val="bg1"/>
                </a:solidFill>
              </a:rPr>
              <a:t>  For all who are led by the Spirit of God are children of God.</a:t>
            </a:r>
          </a:p>
        </p:txBody>
      </p:sp>
      <p:sp>
        <p:nvSpPr>
          <p:cNvPr id="2" name="TextBox 1">
            <a:extLst>
              <a:ext uri="{FF2B5EF4-FFF2-40B4-BE49-F238E27FC236}">
                <a16:creationId xmlns:a16="http://schemas.microsoft.com/office/drawing/2014/main" id="{1F04F8A5-233B-B524-AD4A-7099DC6874E1}"/>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Led by the Spirt of God</a:t>
            </a:r>
          </a:p>
        </p:txBody>
      </p:sp>
    </p:spTree>
    <p:extLst>
      <p:ext uri="{BB962C8B-B14F-4D97-AF65-F5344CB8AC3E}">
        <p14:creationId xmlns:p14="http://schemas.microsoft.com/office/powerpoint/2010/main" val="1186943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8F51982-3786-4365-21A2-0E73880C93C4}"/>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8C613EE8-F0B3-465C-1C1F-E51BAF00F44B}"/>
              </a:ext>
            </a:extLst>
          </p:cNvPr>
          <p:cNvSpPr txBox="1"/>
          <p:nvPr/>
        </p:nvSpPr>
        <p:spPr>
          <a:xfrm>
            <a:off x="243840" y="914966"/>
            <a:ext cx="11948160" cy="4031873"/>
          </a:xfrm>
          <a:prstGeom prst="rect">
            <a:avLst/>
          </a:prstGeom>
          <a:noFill/>
        </p:spPr>
        <p:txBody>
          <a:bodyPr wrap="square">
            <a:spAutoFit/>
          </a:bodyPr>
          <a:lstStyle/>
          <a:p>
            <a:r>
              <a:rPr lang="en-US" sz="3200" dirty="0">
                <a:solidFill>
                  <a:schemeClr val="accent2"/>
                </a:solidFill>
              </a:rPr>
              <a:t>John 13:12-15 NLT</a:t>
            </a:r>
          </a:p>
          <a:p>
            <a:r>
              <a:rPr lang="en-US" sz="3200" dirty="0">
                <a:solidFill>
                  <a:schemeClr val="accent2"/>
                </a:solidFill>
              </a:rPr>
              <a:t>12</a:t>
            </a:r>
            <a:r>
              <a:rPr lang="en-US" sz="3200" dirty="0">
                <a:solidFill>
                  <a:schemeClr val="bg1"/>
                </a:solidFill>
              </a:rPr>
              <a:t>  After washing their feet, he put on his robe again and sat down and asked, “Do you understand what I was doing?</a:t>
            </a:r>
          </a:p>
          <a:p>
            <a:r>
              <a:rPr lang="en-US" sz="3200" dirty="0">
                <a:solidFill>
                  <a:schemeClr val="accent2"/>
                </a:solidFill>
              </a:rPr>
              <a:t>13</a:t>
            </a:r>
            <a:r>
              <a:rPr lang="en-US" sz="3200" dirty="0">
                <a:solidFill>
                  <a:schemeClr val="bg1"/>
                </a:solidFill>
              </a:rPr>
              <a:t>  You call me ‘Teacher’ and ‘Lord,’ and you are right, because that’s what I am.</a:t>
            </a:r>
          </a:p>
          <a:p>
            <a:r>
              <a:rPr lang="en-US" sz="3200" dirty="0">
                <a:solidFill>
                  <a:schemeClr val="accent2"/>
                </a:solidFill>
              </a:rPr>
              <a:t>14</a:t>
            </a:r>
            <a:r>
              <a:rPr lang="en-US" sz="3200" dirty="0">
                <a:solidFill>
                  <a:schemeClr val="bg1"/>
                </a:solidFill>
              </a:rPr>
              <a:t>  And since I, your Lord and Teacher, have washed your feet, you ought to wash each other’s feet.</a:t>
            </a:r>
          </a:p>
          <a:p>
            <a:r>
              <a:rPr lang="en-US" sz="3200" dirty="0">
                <a:solidFill>
                  <a:schemeClr val="accent2"/>
                </a:solidFill>
              </a:rPr>
              <a:t>15</a:t>
            </a:r>
            <a:r>
              <a:rPr lang="en-US" sz="3200" dirty="0">
                <a:solidFill>
                  <a:schemeClr val="bg1"/>
                </a:solidFill>
              </a:rPr>
              <a:t>  I have given you an example to follow. Do as I have done to you.</a:t>
            </a:r>
          </a:p>
        </p:txBody>
      </p:sp>
      <p:sp>
        <p:nvSpPr>
          <p:cNvPr id="2" name="TextBox 1">
            <a:extLst>
              <a:ext uri="{FF2B5EF4-FFF2-40B4-BE49-F238E27FC236}">
                <a16:creationId xmlns:a16="http://schemas.microsoft.com/office/drawing/2014/main" id="{0D05E624-04CE-C013-B6E2-FE7413C6BCE2}"/>
              </a:ext>
            </a:extLst>
          </p:cNvPr>
          <p:cNvSpPr txBox="1"/>
          <p:nvPr/>
        </p:nvSpPr>
        <p:spPr>
          <a:xfrm>
            <a:off x="0" y="11241"/>
            <a:ext cx="12192000" cy="707886"/>
          </a:xfrm>
          <a:prstGeom prst="rect">
            <a:avLst/>
          </a:prstGeom>
          <a:noFill/>
        </p:spPr>
        <p:txBody>
          <a:bodyPr wrap="square">
            <a:spAutoFit/>
          </a:bodyPr>
          <a:lstStyle/>
          <a:p>
            <a:pPr algn="ctr"/>
            <a:r>
              <a:rPr lang="en-US" sz="4000" dirty="0">
                <a:solidFill>
                  <a:schemeClr val="bg1"/>
                </a:solidFill>
              </a:rPr>
              <a:t>Law of Christ: Love with Action/Sacrifice</a:t>
            </a:r>
          </a:p>
        </p:txBody>
      </p:sp>
    </p:spTree>
    <p:extLst>
      <p:ext uri="{BB962C8B-B14F-4D97-AF65-F5344CB8AC3E}">
        <p14:creationId xmlns:p14="http://schemas.microsoft.com/office/powerpoint/2010/main" val="19881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1697</TotalTime>
  <Words>1766</Words>
  <Application>Microsoft Office PowerPoint</Application>
  <PresentationFormat>Widescreen</PresentationFormat>
  <Paragraphs>180</Paragraphs>
  <Slides>24</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Michael Bloomfield</cp:lastModifiedBy>
  <cp:revision>57</cp:revision>
  <dcterms:created xsi:type="dcterms:W3CDTF">2025-11-29T01:29:53Z</dcterms:created>
  <dcterms:modified xsi:type="dcterms:W3CDTF">2025-11-30T09:40:01Z</dcterms:modified>
</cp:coreProperties>
</file>