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3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4451"/>
    <p:restoredTop sz="94628"/>
  </p:normalViewPr>
  <p:slideViewPr>
    <p:cSldViewPr snapToGrid="0">
      <p:cViewPr varScale="1">
        <p:scale>
          <a:sx n="96" d="100"/>
          <a:sy n="96" d="100"/>
        </p:scale>
        <p:origin x="168" y="21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C0F28B-45E3-4585-87E3-73838692A70B}"/>
              </a:ext>
            </a:extLst>
          </p:cNvPr>
          <p:cNvSpPr>
            <a:spLocks noGrp="1"/>
          </p:cNvSpPr>
          <p:nvPr>
            <p:ph type="ctrTitle"/>
          </p:nvPr>
        </p:nvSpPr>
        <p:spPr>
          <a:xfrm>
            <a:off x="457200" y="668049"/>
            <a:ext cx="7626795" cy="2841914"/>
          </a:xfrm>
        </p:spPr>
        <p:txBody>
          <a:bodyPr anchor="b">
            <a:normAutofit/>
          </a:bodyPr>
          <a:lstStyle>
            <a:lvl1pPr algn="l">
              <a:defRPr sz="5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A4F755B0-E17A-4B52-A99D-C35BB18BB2D0}"/>
              </a:ext>
            </a:extLst>
          </p:cNvPr>
          <p:cNvSpPr>
            <a:spLocks noGrp="1"/>
          </p:cNvSpPr>
          <p:nvPr>
            <p:ph type="subTitle" idx="1"/>
          </p:nvPr>
        </p:nvSpPr>
        <p:spPr>
          <a:xfrm>
            <a:off x="457200" y="3602038"/>
            <a:ext cx="7626795" cy="2501728"/>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58390C28-805B-4DA6-A10E-651C0FD01716}"/>
              </a:ext>
            </a:extLst>
          </p:cNvPr>
          <p:cNvSpPr>
            <a:spLocks noGrp="1"/>
          </p:cNvSpPr>
          <p:nvPr>
            <p:ph type="dt" sz="half" idx="10"/>
          </p:nvPr>
        </p:nvSpPr>
        <p:spPr/>
        <p:txBody>
          <a:bodyPr/>
          <a:lstStyle/>
          <a:p>
            <a:fld id="{D208048B-57AF-4F53-BC84-8E0A1033FBEC}" type="datetimeFigureOut">
              <a:rPr lang="en-US" smtClean="0"/>
              <a:t>1/10/26</a:t>
            </a:fld>
            <a:endParaRPr lang="en-US" dirty="0"/>
          </a:p>
        </p:txBody>
      </p:sp>
      <p:sp>
        <p:nvSpPr>
          <p:cNvPr id="5" name="Footer Placeholder 4">
            <a:extLst>
              <a:ext uri="{FF2B5EF4-FFF2-40B4-BE49-F238E27FC236}">
                <a16:creationId xmlns:a16="http://schemas.microsoft.com/office/drawing/2014/main" id="{0D5EBBA9-C52F-4628-AE0D-DCD1772F916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C5BAC57-F8E1-4B54-A111-CB53B32031AB}"/>
              </a:ext>
            </a:extLst>
          </p:cNvPr>
          <p:cNvSpPr>
            <a:spLocks noGrp="1"/>
          </p:cNvSpPr>
          <p:nvPr>
            <p:ph type="sldNum" sz="quarter" idx="12"/>
          </p:nvPr>
        </p:nvSpPr>
        <p:spPr/>
        <p:txBody>
          <a:bodyPr/>
          <a:lstStyle/>
          <a:p>
            <a:fld id="{BD8A8A1B-4E1E-43EF-8A39-7D4A3879B941}" type="slidenum">
              <a:rPr lang="en-US" smtClean="0"/>
              <a:t>‹#›</a:t>
            </a:fld>
            <a:endParaRPr lang="en-US" dirty="0"/>
          </a:p>
        </p:txBody>
      </p:sp>
    </p:spTree>
    <p:extLst>
      <p:ext uri="{BB962C8B-B14F-4D97-AF65-F5344CB8AC3E}">
        <p14:creationId xmlns:p14="http://schemas.microsoft.com/office/powerpoint/2010/main" val="13427354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4A5B40-C529-41A6-8D06-07AF9430A80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BB5A354-E2A8-4A91-9D7A-36D9E0915CC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5D3944-2E3D-42BC-B83D-7630699D48C5}"/>
              </a:ext>
            </a:extLst>
          </p:cNvPr>
          <p:cNvSpPr>
            <a:spLocks noGrp="1"/>
          </p:cNvSpPr>
          <p:nvPr>
            <p:ph type="dt" sz="half" idx="10"/>
          </p:nvPr>
        </p:nvSpPr>
        <p:spPr/>
        <p:txBody>
          <a:bodyPr/>
          <a:lstStyle/>
          <a:p>
            <a:fld id="{D208048B-57AF-4F53-BC84-8E0A1033FBEC}" type="datetimeFigureOut">
              <a:rPr lang="en-US" smtClean="0"/>
              <a:t>1/10/26</a:t>
            </a:fld>
            <a:endParaRPr lang="en-US" dirty="0"/>
          </a:p>
        </p:txBody>
      </p:sp>
      <p:sp>
        <p:nvSpPr>
          <p:cNvPr id="5" name="Footer Placeholder 4">
            <a:extLst>
              <a:ext uri="{FF2B5EF4-FFF2-40B4-BE49-F238E27FC236}">
                <a16:creationId xmlns:a16="http://schemas.microsoft.com/office/drawing/2014/main" id="{F2FC57FA-204E-4A7A-BAE2-DF17BB0FFB8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8BDA36D-49FF-495A-8E25-4CCC98E39032}"/>
              </a:ext>
            </a:extLst>
          </p:cNvPr>
          <p:cNvSpPr>
            <a:spLocks noGrp="1"/>
          </p:cNvSpPr>
          <p:nvPr>
            <p:ph type="sldNum" sz="quarter" idx="12"/>
          </p:nvPr>
        </p:nvSpPr>
        <p:spPr/>
        <p:txBody>
          <a:bodyPr/>
          <a:lstStyle/>
          <a:p>
            <a:fld id="{BD8A8A1B-4E1E-43EF-8A39-7D4A3879B941}" type="slidenum">
              <a:rPr lang="en-US" smtClean="0"/>
              <a:t>‹#›</a:t>
            </a:fld>
            <a:endParaRPr lang="en-US" dirty="0"/>
          </a:p>
        </p:txBody>
      </p:sp>
    </p:spTree>
    <p:extLst>
      <p:ext uri="{BB962C8B-B14F-4D97-AF65-F5344CB8AC3E}">
        <p14:creationId xmlns:p14="http://schemas.microsoft.com/office/powerpoint/2010/main" val="12647937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544ECD05-4E94-4A60-8FDA-700BF100B0BA}"/>
              </a:ext>
              <a:ext uri="{C183D7F6-B498-43B3-948B-1728B52AA6E4}">
                <adec:decorative xmlns:adec="http://schemas.microsoft.com/office/drawing/2017/decorative" val="1"/>
              </a:ext>
            </a:extLst>
          </p:cNvPr>
          <p:cNvSpPr/>
          <p:nvPr/>
        </p:nvSpPr>
        <p:spPr>
          <a:xfrm>
            <a:off x="0" y="0"/>
            <a:ext cx="12188952" cy="6858000"/>
          </a:xfrm>
          <a:prstGeom prst="rect">
            <a:avLst/>
          </a:prstGeom>
          <a:ln w="9525" cap="flat">
            <a:noFill/>
            <a:prstDash val="solid"/>
            <a:miter/>
          </a:ln>
        </p:spPr>
        <p:txBody>
          <a:bodyPr rtlCol="0" anchor="ctr"/>
          <a:lstStyle/>
          <a:p>
            <a:endParaRPr lang="en-US" dirty="0">
              <a:solidFill>
                <a:schemeClr val="tx1"/>
              </a:solidFill>
            </a:endParaRPr>
          </a:p>
        </p:txBody>
      </p:sp>
      <p:sp>
        <p:nvSpPr>
          <p:cNvPr id="18" name="Color Fill">
            <a:extLst>
              <a:ext uri="{FF2B5EF4-FFF2-40B4-BE49-F238E27FC236}">
                <a16:creationId xmlns:a16="http://schemas.microsoft.com/office/drawing/2014/main" id="{8BCB0EB2-4067-418C-9465-9D4C71240E0B}"/>
              </a:ext>
              <a:ext uri="{C183D7F6-B498-43B3-948B-1728B52AA6E4}">
                <adec:decorative xmlns:adec="http://schemas.microsoft.com/office/drawing/2017/decorative" val="1"/>
              </a:ext>
            </a:extLst>
          </p:cNvPr>
          <p:cNvSpPr/>
          <p:nvPr/>
        </p:nvSpPr>
        <p:spPr>
          <a:xfrm>
            <a:off x="0" y="0"/>
            <a:ext cx="12188952" cy="6858000"/>
          </a:xfrm>
          <a:prstGeom prst="rect">
            <a:avLst/>
          </a:prstGeom>
          <a:solidFill>
            <a:schemeClr val="bg2">
              <a:lumMod val="75000"/>
              <a:lumOff val="25000"/>
              <a:alpha val="40000"/>
            </a:schemeClr>
          </a:solidFill>
          <a:ln w="9525" cap="flat">
            <a:noFill/>
            <a:prstDash val="solid"/>
            <a:miter/>
          </a:ln>
        </p:spPr>
        <p:txBody>
          <a:bodyPr rtlCol="0" anchor="ctr"/>
          <a:lstStyle/>
          <a:p>
            <a:endParaRPr lang="en-US" dirty="0">
              <a:solidFill>
                <a:schemeClr val="bg2">
                  <a:lumMod val="75000"/>
                  <a:lumOff val="25000"/>
                </a:schemeClr>
              </a:solidFill>
            </a:endParaRPr>
          </a:p>
        </p:txBody>
      </p:sp>
      <p:grpSp>
        <p:nvGrpSpPr>
          <p:cNvPr id="8" name="Group 7">
            <a:extLst>
              <a:ext uri="{FF2B5EF4-FFF2-40B4-BE49-F238E27FC236}">
                <a16:creationId xmlns:a16="http://schemas.microsoft.com/office/drawing/2014/main" id="{04E37999-41E7-446D-8C53-B904C3CE87A5}"/>
              </a:ext>
              <a:ext uri="{C183D7F6-B498-43B3-948B-1728B52AA6E4}">
                <adec:decorative xmlns:adec="http://schemas.microsoft.com/office/drawing/2017/decorative" val="1"/>
              </a:ext>
            </a:extLst>
          </p:cNvPr>
          <p:cNvGrpSpPr/>
          <p:nvPr/>
        </p:nvGrpSpPr>
        <p:grpSpPr>
          <a:xfrm>
            <a:off x="10300855" y="0"/>
            <a:ext cx="1891145" cy="5600700"/>
            <a:chOff x="10300855" y="0"/>
            <a:chExt cx="1891145" cy="5600700"/>
          </a:xfrm>
        </p:grpSpPr>
        <p:sp>
          <p:nvSpPr>
            <p:cNvPr id="9" name="Oval 8">
              <a:extLst>
                <a:ext uri="{FF2B5EF4-FFF2-40B4-BE49-F238E27FC236}">
                  <a16:creationId xmlns:a16="http://schemas.microsoft.com/office/drawing/2014/main" id="{438A90E8-87F8-4150-B5EB-E19C8A01AFB9}"/>
                </a:ext>
              </a:extLst>
            </p:cNvPr>
            <p:cNvSpPr/>
            <p:nvPr/>
          </p:nvSpPr>
          <p:spPr>
            <a:xfrm>
              <a:off x="11783194" y="2943021"/>
              <a:ext cx="246527" cy="246527"/>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dirty="0"/>
            </a:p>
          </p:txBody>
        </p:sp>
        <p:sp>
          <p:nvSpPr>
            <p:cNvPr id="10" name="Graphic 9">
              <a:extLst>
                <a:ext uri="{FF2B5EF4-FFF2-40B4-BE49-F238E27FC236}">
                  <a16:creationId xmlns:a16="http://schemas.microsoft.com/office/drawing/2014/main" id="{724DCA1C-A8E8-4F90-8FAE-85B1426C108A}"/>
                </a:ext>
              </a:extLst>
            </p:cNvPr>
            <p:cNvSpPr/>
            <p:nvPr/>
          </p:nvSpPr>
          <p:spPr>
            <a:xfrm>
              <a:off x="10330568" y="2199078"/>
              <a:ext cx="1195288" cy="1195289"/>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solidFill>
              <a:schemeClr val="accent1">
                <a:lumMod val="75000"/>
                <a:alpha val="65000"/>
              </a:schemeClr>
            </a:solidFill>
            <a:ln w="9331"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dirty="0"/>
            </a:p>
          </p:txBody>
        </p:sp>
        <p:sp>
          <p:nvSpPr>
            <p:cNvPr id="11" name="Freeform: Shape 10">
              <a:extLst>
                <a:ext uri="{FF2B5EF4-FFF2-40B4-BE49-F238E27FC236}">
                  <a16:creationId xmlns:a16="http://schemas.microsoft.com/office/drawing/2014/main" id="{158D6291-6756-44E3-9FCE-0B2ECA5EE664}"/>
                </a:ext>
              </a:extLst>
            </p:cNvPr>
            <p:cNvSpPr/>
            <p:nvPr/>
          </p:nvSpPr>
          <p:spPr>
            <a:xfrm flipV="1">
              <a:off x="11151383" y="4336822"/>
              <a:ext cx="1040617" cy="1263878"/>
            </a:xfrm>
            <a:custGeom>
              <a:avLst/>
              <a:gdLst>
                <a:gd name="connsiteX0" fmla="*/ 1087069 w 1119832"/>
                <a:gd name="connsiteY0" fmla="*/ 1138 h 1360088"/>
                <a:gd name="connsiteX1" fmla="*/ 1119832 w 1119832"/>
                <a:gd name="connsiteY1" fmla="*/ 3278 h 1360088"/>
                <a:gd name="connsiteX2" fmla="*/ 1119832 w 1119832"/>
                <a:gd name="connsiteY2" fmla="*/ 1097964 h 1360088"/>
                <a:gd name="connsiteX3" fmla="*/ 1109686 w 1119832"/>
                <a:gd name="connsiteY3" fmla="*/ 1109686 h 1360088"/>
                <a:gd name="connsiteX4" fmla="*/ 25249 w 1119832"/>
                <a:gd name="connsiteY4" fmla="*/ 1334840 h 1360088"/>
                <a:gd name="connsiteX5" fmla="*/ 250404 w 1119832"/>
                <a:gd name="connsiteY5" fmla="*/ 250404 h 1360088"/>
                <a:gd name="connsiteX6" fmla="*/ 1087069 w 1119832"/>
                <a:gd name="connsiteY6" fmla="*/ 1138 h 1360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19832" h="1360088">
                  <a:moveTo>
                    <a:pt x="1087069" y="1138"/>
                  </a:moveTo>
                  <a:lnTo>
                    <a:pt x="1119832" y="3278"/>
                  </a:lnTo>
                  <a:lnTo>
                    <a:pt x="1119832" y="1097964"/>
                  </a:lnTo>
                  <a:lnTo>
                    <a:pt x="1109686" y="1109686"/>
                  </a:lnTo>
                  <a:cubicBezTo>
                    <a:pt x="748058" y="1471314"/>
                    <a:pt x="25249" y="1334840"/>
                    <a:pt x="25249" y="1334840"/>
                  </a:cubicBezTo>
                  <a:cubicBezTo>
                    <a:pt x="25249" y="1334840"/>
                    <a:pt x="-111224" y="612032"/>
                    <a:pt x="250404" y="250404"/>
                  </a:cubicBezTo>
                  <a:cubicBezTo>
                    <a:pt x="476422" y="24386"/>
                    <a:pt x="843525" y="-7060"/>
                    <a:pt x="1087069" y="1138"/>
                  </a:cubicBezTo>
                  <a:close/>
                </a:path>
              </a:pathLst>
            </a:custGeom>
            <a:pattFill prst="pct5">
              <a:fgClr>
                <a:schemeClr val="accent4">
                  <a:lumMod val="60000"/>
                  <a:lumOff val="40000"/>
                </a:schemeClr>
              </a:fgClr>
              <a:bgClr>
                <a:schemeClr val="accent1">
                  <a:lumMod val="75000"/>
                </a:schemeClr>
              </a:bgClr>
            </a:pattFill>
            <a:ln w="9525"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dirty="0"/>
            </a:p>
          </p:txBody>
        </p:sp>
        <p:sp>
          <p:nvSpPr>
            <p:cNvPr id="12" name="Freeform: Shape 11">
              <a:extLst>
                <a:ext uri="{FF2B5EF4-FFF2-40B4-BE49-F238E27FC236}">
                  <a16:creationId xmlns:a16="http://schemas.microsoft.com/office/drawing/2014/main" id="{C37CA96E-9DD9-4172-B63B-50DF43B576DA}"/>
                </a:ext>
                <a:ext uri="{C183D7F6-B498-43B3-948B-1728B52AA6E4}">
                  <adec:decorative xmlns:adec="http://schemas.microsoft.com/office/drawing/2017/decorative" val="1"/>
                </a:ext>
              </a:extLst>
            </p:cNvPr>
            <p:cNvSpPr/>
            <p:nvPr/>
          </p:nvSpPr>
          <p:spPr>
            <a:xfrm>
              <a:off x="11638492" y="2767655"/>
              <a:ext cx="553508" cy="1567713"/>
            </a:xfrm>
            <a:custGeom>
              <a:avLst/>
              <a:gdLst>
                <a:gd name="connsiteX0" fmla="*/ 612019 w 612019"/>
                <a:gd name="connsiteY0" fmla="*/ 0 h 1733435"/>
                <a:gd name="connsiteX1" fmla="*/ 612019 w 612019"/>
                <a:gd name="connsiteY1" fmla="*/ 1733435 h 1733435"/>
                <a:gd name="connsiteX2" fmla="*/ 180103 w 612019"/>
                <a:gd name="connsiteY2" fmla="*/ 1301519 h 1733435"/>
                <a:gd name="connsiteX3" fmla="*/ 180103 w 612019"/>
                <a:gd name="connsiteY3" fmla="*/ 431916 h 1733435"/>
              </a:gdLst>
              <a:ahLst/>
              <a:cxnLst>
                <a:cxn ang="0">
                  <a:pos x="connsiteX0" y="connsiteY0"/>
                </a:cxn>
                <a:cxn ang="0">
                  <a:pos x="connsiteX1" y="connsiteY1"/>
                </a:cxn>
                <a:cxn ang="0">
                  <a:pos x="connsiteX2" y="connsiteY2"/>
                </a:cxn>
                <a:cxn ang="0">
                  <a:pos x="connsiteX3" y="connsiteY3"/>
                </a:cxn>
              </a:cxnLst>
              <a:rect l="l" t="t" r="r" b="b"/>
              <a:pathLst>
                <a:path w="612019" h="1733435">
                  <a:moveTo>
                    <a:pt x="612019" y="0"/>
                  </a:moveTo>
                  <a:lnTo>
                    <a:pt x="612019" y="1733435"/>
                  </a:lnTo>
                  <a:lnTo>
                    <a:pt x="180103" y="1301519"/>
                  </a:lnTo>
                  <a:cubicBezTo>
                    <a:pt x="-60034" y="1061382"/>
                    <a:pt x="-60034" y="672053"/>
                    <a:pt x="180103" y="431916"/>
                  </a:cubicBezTo>
                  <a:close/>
                </a:path>
              </a:pathLst>
            </a:custGeom>
            <a:solidFill>
              <a:schemeClr val="accent1">
                <a:lumMod val="60000"/>
                <a:lumOff val="40000"/>
                <a:alpha val="60000"/>
              </a:schemeClr>
            </a:solidFill>
            <a:ln w="9331"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dirty="0"/>
            </a:p>
          </p:txBody>
        </p:sp>
        <p:sp>
          <p:nvSpPr>
            <p:cNvPr id="13" name="Graphic 9">
              <a:extLst>
                <a:ext uri="{FF2B5EF4-FFF2-40B4-BE49-F238E27FC236}">
                  <a16:creationId xmlns:a16="http://schemas.microsoft.com/office/drawing/2014/main" id="{B335AFFE-BF3D-491C-8255-692B9DAC6775}"/>
                </a:ext>
              </a:extLst>
            </p:cNvPr>
            <p:cNvSpPr/>
            <p:nvPr/>
          </p:nvSpPr>
          <p:spPr>
            <a:xfrm flipH="1">
              <a:off x="10300855" y="0"/>
              <a:ext cx="1891145" cy="1891145"/>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solidFill>
              <a:schemeClr val="accent1">
                <a:alpha val="60000"/>
              </a:schemeClr>
            </a:solidFill>
            <a:ln w="9331"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14" name="Graphic 9">
              <a:extLst>
                <a:ext uri="{FF2B5EF4-FFF2-40B4-BE49-F238E27FC236}">
                  <a16:creationId xmlns:a16="http://schemas.microsoft.com/office/drawing/2014/main" id="{AA052AAF-7A7C-4EDB-AE2C-FCA3A756C4E5}"/>
                </a:ext>
              </a:extLst>
            </p:cNvPr>
            <p:cNvSpPr/>
            <p:nvPr/>
          </p:nvSpPr>
          <p:spPr>
            <a:xfrm flipH="1">
              <a:off x="10424367" y="122795"/>
              <a:ext cx="1644119" cy="1644119"/>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pattFill prst="pct5">
              <a:fgClr>
                <a:schemeClr val="accent4">
                  <a:lumMod val="60000"/>
                  <a:lumOff val="40000"/>
                </a:schemeClr>
              </a:fgClr>
              <a:bgClr>
                <a:schemeClr val="accent1">
                  <a:lumMod val="75000"/>
                </a:schemeClr>
              </a:bgClr>
            </a:pattFill>
            <a:ln w="9525"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grpSp>
      <p:sp>
        <p:nvSpPr>
          <p:cNvPr id="20" name="Texture">
            <a:extLst>
              <a:ext uri="{FF2B5EF4-FFF2-40B4-BE49-F238E27FC236}">
                <a16:creationId xmlns:a16="http://schemas.microsoft.com/office/drawing/2014/main" id="{31F99E9D-6528-47AC-B178-7032D0E17DF8}"/>
              </a:ext>
              <a:ext uri="{C183D7F6-B498-43B3-948B-1728B52AA6E4}">
                <adec:decorative xmlns:adec="http://schemas.microsoft.com/office/drawing/2017/decorative" val="1"/>
              </a:ext>
            </a:extLst>
          </p:cNvPr>
          <p:cNvSpPr/>
          <p:nvPr/>
        </p:nvSpPr>
        <p:spPr>
          <a:xfrm>
            <a:off x="3048" y="0"/>
            <a:ext cx="12188952" cy="6858000"/>
          </a:xfrm>
          <a:prstGeom prst="rect">
            <a:avLst/>
          </a:prstGeom>
          <a:blipFill dpi="0" rotWithShape="1">
            <a:blip r:embed="rId2">
              <a:alphaModFix amt="6000"/>
            </a:blip>
            <a:srcRect/>
            <a:tile tx="0" ty="0" sx="100000" sy="100000" flip="none" algn="tl"/>
          </a:blipFill>
          <a:ln w="9525" cap="flat">
            <a:noFill/>
            <a:prstDash val="solid"/>
            <a:miter/>
          </a:ln>
        </p:spPr>
        <p:txBody>
          <a:bodyPr rtlCol="0" anchor="ctr"/>
          <a:lstStyle/>
          <a:p>
            <a:endParaRPr lang="en-US" dirty="0"/>
          </a:p>
        </p:txBody>
      </p:sp>
      <p:sp>
        <p:nvSpPr>
          <p:cNvPr id="2" name="Vertical Title 1">
            <a:extLst>
              <a:ext uri="{FF2B5EF4-FFF2-40B4-BE49-F238E27FC236}">
                <a16:creationId xmlns:a16="http://schemas.microsoft.com/office/drawing/2014/main" id="{834DD302-622D-4E42-BD6F-FAAA98B3728C}"/>
              </a:ext>
            </a:extLst>
          </p:cNvPr>
          <p:cNvSpPr>
            <a:spLocks noGrp="1"/>
          </p:cNvSpPr>
          <p:nvPr>
            <p:ph type="title" orient="vert"/>
          </p:nvPr>
        </p:nvSpPr>
        <p:spPr>
          <a:xfrm>
            <a:off x="7306311" y="668049"/>
            <a:ext cx="2628900" cy="5508913"/>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4C70D9F5-C907-405F-BE11-571C61745EC6}"/>
              </a:ext>
            </a:extLst>
          </p:cNvPr>
          <p:cNvSpPr>
            <a:spLocks noGrp="1"/>
          </p:cNvSpPr>
          <p:nvPr>
            <p:ph type="body" orient="vert" idx="1"/>
          </p:nvPr>
        </p:nvSpPr>
        <p:spPr>
          <a:xfrm>
            <a:off x="457200" y="668049"/>
            <a:ext cx="6689098" cy="550891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EDCFD860-3FBD-4FE7-A9FD-1D4A4D10AABF}"/>
              </a:ext>
            </a:extLst>
          </p:cNvPr>
          <p:cNvSpPr>
            <a:spLocks noGrp="1"/>
          </p:cNvSpPr>
          <p:nvPr>
            <p:ph type="dt" sz="half" idx="10"/>
          </p:nvPr>
        </p:nvSpPr>
        <p:spPr/>
        <p:txBody>
          <a:bodyPr/>
          <a:lstStyle/>
          <a:p>
            <a:fld id="{D208048B-57AF-4F53-BC84-8E0A1033FBEC}" type="datetimeFigureOut">
              <a:rPr lang="en-US" smtClean="0"/>
              <a:t>1/10/26</a:t>
            </a:fld>
            <a:endParaRPr lang="en-US" dirty="0"/>
          </a:p>
        </p:txBody>
      </p:sp>
      <p:sp>
        <p:nvSpPr>
          <p:cNvPr id="5" name="Footer Placeholder 4">
            <a:extLst>
              <a:ext uri="{FF2B5EF4-FFF2-40B4-BE49-F238E27FC236}">
                <a16:creationId xmlns:a16="http://schemas.microsoft.com/office/drawing/2014/main" id="{560A367B-81B3-4BD3-9C95-18EC0710A26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047D8E54-346D-4D66-BF99-96DA43F80DF8}"/>
              </a:ext>
            </a:extLst>
          </p:cNvPr>
          <p:cNvSpPr>
            <a:spLocks noGrp="1"/>
          </p:cNvSpPr>
          <p:nvPr>
            <p:ph type="sldNum" sz="quarter" idx="12"/>
          </p:nvPr>
        </p:nvSpPr>
        <p:spPr/>
        <p:txBody>
          <a:bodyPr/>
          <a:lstStyle/>
          <a:p>
            <a:fld id="{BD8A8A1B-4E1E-43EF-8A39-7D4A3879B941}" type="slidenum">
              <a:rPr lang="en-US" smtClean="0"/>
              <a:t>‹#›</a:t>
            </a:fld>
            <a:endParaRPr lang="en-US" dirty="0"/>
          </a:p>
        </p:txBody>
      </p:sp>
    </p:spTree>
    <p:extLst>
      <p:ext uri="{BB962C8B-B14F-4D97-AF65-F5344CB8AC3E}">
        <p14:creationId xmlns:p14="http://schemas.microsoft.com/office/powerpoint/2010/main" val="24174702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EA2C84-1247-4534-81D1-136C3E1EBB0D}"/>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048D490-CEA6-4844-A537-F749658D377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31DAEFC9-887F-4E73-9938-6032D52864AA}"/>
              </a:ext>
            </a:extLst>
          </p:cNvPr>
          <p:cNvSpPr>
            <a:spLocks noGrp="1"/>
          </p:cNvSpPr>
          <p:nvPr>
            <p:ph type="dt" sz="half" idx="10"/>
          </p:nvPr>
        </p:nvSpPr>
        <p:spPr/>
        <p:txBody>
          <a:bodyPr/>
          <a:lstStyle/>
          <a:p>
            <a:fld id="{D208048B-57AF-4F53-BC84-8E0A1033FBEC}" type="datetimeFigureOut">
              <a:rPr lang="en-US" smtClean="0"/>
              <a:t>1/10/26</a:t>
            </a:fld>
            <a:endParaRPr lang="en-US" dirty="0"/>
          </a:p>
        </p:txBody>
      </p:sp>
      <p:sp>
        <p:nvSpPr>
          <p:cNvPr id="5" name="Footer Placeholder 4">
            <a:extLst>
              <a:ext uri="{FF2B5EF4-FFF2-40B4-BE49-F238E27FC236}">
                <a16:creationId xmlns:a16="http://schemas.microsoft.com/office/drawing/2014/main" id="{ABFCF0CF-134A-404E-A177-9FAAA039F86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6A1B0DC-2D2C-408B-A577-904A2385C0AA}"/>
              </a:ext>
            </a:extLst>
          </p:cNvPr>
          <p:cNvSpPr>
            <a:spLocks noGrp="1"/>
          </p:cNvSpPr>
          <p:nvPr>
            <p:ph type="sldNum" sz="quarter" idx="12"/>
          </p:nvPr>
        </p:nvSpPr>
        <p:spPr/>
        <p:txBody>
          <a:bodyPr/>
          <a:lstStyle/>
          <a:p>
            <a:fld id="{BD8A8A1B-4E1E-43EF-8A39-7D4A3879B941}" type="slidenum">
              <a:rPr lang="en-US" smtClean="0"/>
              <a:t>‹#›</a:t>
            </a:fld>
            <a:endParaRPr lang="en-US" dirty="0"/>
          </a:p>
        </p:txBody>
      </p:sp>
    </p:spTree>
    <p:extLst>
      <p:ext uri="{BB962C8B-B14F-4D97-AF65-F5344CB8AC3E}">
        <p14:creationId xmlns:p14="http://schemas.microsoft.com/office/powerpoint/2010/main" val="33646220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B55431-EF88-4771-9699-27EF70A55112}"/>
              </a:ext>
            </a:extLst>
          </p:cNvPr>
          <p:cNvSpPr>
            <a:spLocks noGrp="1"/>
          </p:cNvSpPr>
          <p:nvPr>
            <p:ph type="title"/>
          </p:nvPr>
        </p:nvSpPr>
        <p:spPr>
          <a:xfrm>
            <a:off x="457200" y="668050"/>
            <a:ext cx="7673389" cy="3816588"/>
          </a:xfrm>
        </p:spPr>
        <p:txBody>
          <a:bodyPr anchor="b">
            <a:normAutofit/>
          </a:bodyPr>
          <a:lstStyle>
            <a:lvl1pPr>
              <a:defRPr sz="54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EDAF57C3-A928-4093-B3FC-ECC2194AE9E9}"/>
              </a:ext>
            </a:extLst>
          </p:cNvPr>
          <p:cNvSpPr>
            <a:spLocks noGrp="1"/>
          </p:cNvSpPr>
          <p:nvPr>
            <p:ph type="body" idx="1"/>
          </p:nvPr>
        </p:nvSpPr>
        <p:spPr>
          <a:xfrm>
            <a:off x="457200" y="4589463"/>
            <a:ext cx="7673389"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7BFD625-A893-46D3-A518-9E969CB4FE54}"/>
              </a:ext>
            </a:extLst>
          </p:cNvPr>
          <p:cNvSpPr>
            <a:spLocks noGrp="1"/>
          </p:cNvSpPr>
          <p:nvPr>
            <p:ph type="dt" sz="half" idx="10"/>
          </p:nvPr>
        </p:nvSpPr>
        <p:spPr/>
        <p:txBody>
          <a:bodyPr/>
          <a:lstStyle/>
          <a:p>
            <a:fld id="{D208048B-57AF-4F53-BC84-8E0A1033FBEC}" type="datetimeFigureOut">
              <a:rPr lang="en-US" smtClean="0"/>
              <a:t>1/10/26</a:t>
            </a:fld>
            <a:endParaRPr lang="en-US" dirty="0"/>
          </a:p>
        </p:txBody>
      </p:sp>
      <p:sp>
        <p:nvSpPr>
          <p:cNvPr id="5" name="Footer Placeholder 4">
            <a:extLst>
              <a:ext uri="{FF2B5EF4-FFF2-40B4-BE49-F238E27FC236}">
                <a16:creationId xmlns:a16="http://schemas.microsoft.com/office/drawing/2014/main" id="{FFCAD37A-B380-4B65-9FB9-3FB914120E0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BE773B6-CD13-4451-9BF3-C4102BA5E899}"/>
              </a:ext>
            </a:extLst>
          </p:cNvPr>
          <p:cNvSpPr>
            <a:spLocks noGrp="1"/>
          </p:cNvSpPr>
          <p:nvPr>
            <p:ph type="sldNum" sz="quarter" idx="12"/>
          </p:nvPr>
        </p:nvSpPr>
        <p:spPr/>
        <p:txBody>
          <a:bodyPr/>
          <a:lstStyle/>
          <a:p>
            <a:fld id="{BD8A8A1B-4E1E-43EF-8A39-7D4A3879B941}" type="slidenum">
              <a:rPr lang="en-US" smtClean="0"/>
              <a:t>‹#›</a:t>
            </a:fld>
            <a:endParaRPr lang="en-US" dirty="0"/>
          </a:p>
        </p:txBody>
      </p:sp>
    </p:spTree>
    <p:extLst>
      <p:ext uri="{BB962C8B-B14F-4D97-AF65-F5344CB8AC3E}">
        <p14:creationId xmlns:p14="http://schemas.microsoft.com/office/powerpoint/2010/main" val="30315184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C1FBD0A-9F7B-4EBB-9982-B55F5F9806C4}"/>
              </a:ext>
              <a:ext uri="{C183D7F6-B498-43B3-948B-1728B52AA6E4}">
                <adec:decorative xmlns:adec="http://schemas.microsoft.com/office/drawing/2017/decorative" val="1"/>
              </a:ext>
            </a:extLst>
          </p:cNvPr>
          <p:cNvSpPr/>
          <p:nvPr/>
        </p:nvSpPr>
        <p:spPr>
          <a:xfrm>
            <a:off x="0" y="0"/>
            <a:ext cx="12188952" cy="6858000"/>
          </a:xfrm>
          <a:prstGeom prst="rect">
            <a:avLst/>
          </a:prstGeom>
          <a:ln w="9525" cap="flat">
            <a:noFill/>
            <a:prstDash val="solid"/>
            <a:miter/>
          </a:ln>
        </p:spPr>
        <p:txBody>
          <a:bodyPr rtlCol="0" anchor="ctr"/>
          <a:lstStyle/>
          <a:p>
            <a:endParaRPr lang="en-US" dirty="0">
              <a:solidFill>
                <a:schemeClr val="tx1"/>
              </a:solidFill>
            </a:endParaRPr>
          </a:p>
        </p:txBody>
      </p:sp>
      <p:sp>
        <p:nvSpPr>
          <p:cNvPr id="11" name="Color Fill">
            <a:extLst>
              <a:ext uri="{FF2B5EF4-FFF2-40B4-BE49-F238E27FC236}">
                <a16:creationId xmlns:a16="http://schemas.microsoft.com/office/drawing/2014/main" id="{88CFF0B8-0BA9-4DD9-B7B2-0655DC8419A8}"/>
              </a:ext>
              <a:ext uri="{C183D7F6-B498-43B3-948B-1728B52AA6E4}">
                <adec:decorative xmlns:adec="http://schemas.microsoft.com/office/drawing/2017/decorative" val="1"/>
              </a:ext>
            </a:extLst>
          </p:cNvPr>
          <p:cNvSpPr/>
          <p:nvPr/>
        </p:nvSpPr>
        <p:spPr>
          <a:xfrm>
            <a:off x="0" y="0"/>
            <a:ext cx="12188952" cy="6858000"/>
          </a:xfrm>
          <a:prstGeom prst="rect">
            <a:avLst/>
          </a:prstGeom>
          <a:solidFill>
            <a:schemeClr val="bg2">
              <a:lumMod val="75000"/>
              <a:lumOff val="25000"/>
              <a:alpha val="40000"/>
            </a:schemeClr>
          </a:solidFill>
          <a:ln w="9525" cap="flat">
            <a:noFill/>
            <a:prstDash val="solid"/>
            <a:miter/>
          </a:ln>
        </p:spPr>
        <p:txBody>
          <a:bodyPr rtlCol="0" anchor="ctr"/>
          <a:lstStyle/>
          <a:p>
            <a:endParaRPr lang="en-US" dirty="0">
              <a:solidFill>
                <a:schemeClr val="bg2">
                  <a:lumMod val="75000"/>
                  <a:lumOff val="25000"/>
                </a:schemeClr>
              </a:solidFill>
            </a:endParaRPr>
          </a:p>
        </p:txBody>
      </p:sp>
      <p:grpSp>
        <p:nvGrpSpPr>
          <p:cNvPr id="14" name="Group 13">
            <a:extLst>
              <a:ext uri="{FF2B5EF4-FFF2-40B4-BE49-F238E27FC236}">
                <a16:creationId xmlns:a16="http://schemas.microsoft.com/office/drawing/2014/main" id="{C77B910E-9B87-4291-987B-6883212CBAEC}"/>
              </a:ext>
              <a:ext uri="{C183D7F6-B498-43B3-948B-1728B52AA6E4}">
                <adec:decorative xmlns:adec="http://schemas.microsoft.com/office/drawing/2017/decorative" val="1"/>
              </a:ext>
            </a:extLst>
          </p:cNvPr>
          <p:cNvGrpSpPr/>
          <p:nvPr/>
        </p:nvGrpSpPr>
        <p:grpSpPr>
          <a:xfrm>
            <a:off x="11151383" y="2767655"/>
            <a:ext cx="1040617" cy="2833045"/>
            <a:chOff x="11151383" y="2767655"/>
            <a:chExt cx="1040617" cy="2833045"/>
          </a:xfrm>
        </p:grpSpPr>
        <p:sp>
          <p:nvSpPr>
            <p:cNvPr id="15" name="Oval 14">
              <a:extLst>
                <a:ext uri="{FF2B5EF4-FFF2-40B4-BE49-F238E27FC236}">
                  <a16:creationId xmlns:a16="http://schemas.microsoft.com/office/drawing/2014/main" id="{05596CF7-55B3-409D-A36C-F5BE9D625628}"/>
                </a:ext>
              </a:extLst>
            </p:cNvPr>
            <p:cNvSpPr/>
            <p:nvPr/>
          </p:nvSpPr>
          <p:spPr>
            <a:xfrm>
              <a:off x="11783194" y="2943021"/>
              <a:ext cx="246527" cy="246527"/>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dirty="0"/>
            </a:p>
          </p:txBody>
        </p:sp>
        <p:sp>
          <p:nvSpPr>
            <p:cNvPr id="17" name="Freeform: Shape 16">
              <a:extLst>
                <a:ext uri="{FF2B5EF4-FFF2-40B4-BE49-F238E27FC236}">
                  <a16:creationId xmlns:a16="http://schemas.microsoft.com/office/drawing/2014/main" id="{92245D23-45D8-474C-8A38-633E99962676}"/>
                </a:ext>
              </a:extLst>
            </p:cNvPr>
            <p:cNvSpPr/>
            <p:nvPr/>
          </p:nvSpPr>
          <p:spPr>
            <a:xfrm flipV="1">
              <a:off x="11151383" y="4336822"/>
              <a:ext cx="1040617" cy="1263878"/>
            </a:xfrm>
            <a:custGeom>
              <a:avLst/>
              <a:gdLst>
                <a:gd name="connsiteX0" fmla="*/ 1087069 w 1119832"/>
                <a:gd name="connsiteY0" fmla="*/ 1138 h 1360088"/>
                <a:gd name="connsiteX1" fmla="*/ 1119832 w 1119832"/>
                <a:gd name="connsiteY1" fmla="*/ 3278 h 1360088"/>
                <a:gd name="connsiteX2" fmla="*/ 1119832 w 1119832"/>
                <a:gd name="connsiteY2" fmla="*/ 1097964 h 1360088"/>
                <a:gd name="connsiteX3" fmla="*/ 1109686 w 1119832"/>
                <a:gd name="connsiteY3" fmla="*/ 1109686 h 1360088"/>
                <a:gd name="connsiteX4" fmla="*/ 25249 w 1119832"/>
                <a:gd name="connsiteY4" fmla="*/ 1334840 h 1360088"/>
                <a:gd name="connsiteX5" fmla="*/ 250404 w 1119832"/>
                <a:gd name="connsiteY5" fmla="*/ 250404 h 1360088"/>
                <a:gd name="connsiteX6" fmla="*/ 1087069 w 1119832"/>
                <a:gd name="connsiteY6" fmla="*/ 1138 h 1360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19832" h="1360088">
                  <a:moveTo>
                    <a:pt x="1087069" y="1138"/>
                  </a:moveTo>
                  <a:lnTo>
                    <a:pt x="1119832" y="3278"/>
                  </a:lnTo>
                  <a:lnTo>
                    <a:pt x="1119832" y="1097964"/>
                  </a:lnTo>
                  <a:lnTo>
                    <a:pt x="1109686" y="1109686"/>
                  </a:lnTo>
                  <a:cubicBezTo>
                    <a:pt x="748058" y="1471314"/>
                    <a:pt x="25249" y="1334840"/>
                    <a:pt x="25249" y="1334840"/>
                  </a:cubicBezTo>
                  <a:cubicBezTo>
                    <a:pt x="25249" y="1334840"/>
                    <a:pt x="-111224" y="612032"/>
                    <a:pt x="250404" y="250404"/>
                  </a:cubicBezTo>
                  <a:cubicBezTo>
                    <a:pt x="476422" y="24386"/>
                    <a:pt x="843525" y="-7060"/>
                    <a:pt x="1087069" y="1138"/>
                  </a:cubicBezTo>
                  <a:close/>
                </a:path>
              </a:pathLst>
            </a:custGeom>
            <a:pattFill prst="pct5">
              <a:fgClr>
                <a:schemeClr val="accent4">
                  <a:lumMod val="60000"/>
                  <a:lumOff val="40000"/>
                </a:schemeClr>
              </a:fgClr>
              <a:bgClr>
                <a:schemeClr val="accent1">
                  <a:lumMod val="75000"/>
                </a:schemeClr>
              </a:bgClr>
            </a:pattFill>
            <a:ln w="9525"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dirty="0"/>
            </a:p>
          </p:txBody>
        </p:sp>
        <p:sp>
          <p:nvSpPr>
            <p:cNvPr id="18" name="Freeform: Shape 17">
              <a:extLst>
                <a:ext uri="{FF2B5EF4-FFF2-40B4-BE49-F238E27FC236}">
                  <a16:creationId xmlns:a16="http://schemas.microsoft.com/office/drawing/2014/main" id="{918A8D14-28CA-4095-B2FA-E48B3150AD1B}"/>
                </a:ext>
                <a:ext uri="{C183D7F6-B498-43B3-948B-1728B52AA6E4}">
                  <adec:decorative xmlns:adec="http://schemas.microsoft.com/office/drawing/2017/decorative" val="1"/>
                </a:ext>
              </a:extLst>
            </p:cNvPr>
            <p:cNvSpPr/>
            <p:nvPr/>
          </p:nvSpPr>
          <p:spPr>
            <a:xfrm>
              <a:off x="11638492" y="2767655"/>
              <a:ext cx="553508" cy="1567713"/>
            </a:xfrm>
            <a:custGeom>
              <a:avLst/>
              <a:gdLst>
                <a:gd name="connsiteX0" fmla="*/ 612019 w 612019"/>
                <a:gd name="connsiteY0" fmla="*/ 0 h 1733435"/>
                <a:gd name="connsiteX1" fmla="*/ 612019 w 612019"/>
                <a:gd name="connsiteY1" fmla="*/ 1733435 h 1733435"/>
                <a:gd name="connsiteX2" fmla="*/ 180103 w 612019"/>
                <a:gd name="connsiteY2" fmla="*/ 1301519 h 1733435"/>
                <a:gd name="connsiteX3" fmla="*/ 180103 w 612019"/>
                <a:gd name="connsiteY3" fmla="*/ 431916 h 1733435"/>
              </a:gdLst>
              <a:ahLst/>
              <a:cxnLst>
                <a:cxn ang="0">
                  <a:pos x="connsiteX0" y="connsiteY0"/>
                </a:cxn>
                <a:cxn ang="0">
                  <a:pos x="connsiteX1" y="connsiteY1"/>
                </a:cxn>
                <a:cxn ang="0">
                  <a:pos x="connsiteX2" y="connsiteY2"/>
                </a:cxn>
                <a:cxn ang="0">
                  <a:pos x="connsiteX3" y="connsiteY3"/>
                </a:cxn>
              </a:cxnLst>
              <a:rect l="l" t="t" r="r" b="b"/>
              <a:pathLst>
                <a:path w="612019" h="1733435">
                  <a:moveTo>
                    <a:pt x="612019" y="0"/>
                  </a:moveTo>
                  <a:lnTo>
                    <a:pt x="612019" y="1733435"/>
                  </a:lnTo>
                  <a:lnTo>
                    <a:pt x="180103" y="1301519"/>
                  </a:lnTo>
                  <a:cubicBezTo>
                    <a:pt x="-60034" y="1061382"/>
                    <a:pt x="-60034" y="672053"/>
                    <a:pt x="180103" y="431916"/>
                  </a:cubicBezTo>
                  <a:close/>
                </a:path>
              </a:pathLst>
            </a:custGeom>
            <a:solidFill>
              <a:schemeClr val="accent1">
                <a:lumMod val="60000"/>
                <a:lumOff val="40000"/>
                <a:alpha val="60000"/>
              </a:schemeClr>
            </a:solidFill>
            <a:ln w="9331"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dirty="0"/>
            </a:p>
          </p:txBody>
        </p:sp>
      </p:grpSp>
      <p:sp>
        <p:nvSpPr>
          <p:cNvPr id="13" name="Texture">
            <a:extLst>
              <a:ext uri="{FF2B5EF4-FFF2-40B4-BE49-F238E27FC236}">
                <a16:creationId xmlns:a16="http://schemas.microsoft.com/office/drawing/2014/main" id="{1D1F176A-19F1-4537-800D-210F29EC1AC2}"/>
              </a:ext>
              <a:ext uri="{C183D7F6-B498-43B3-948B-1728B52AA6E4}">
                <adec:decorative xmlns:adec="http://schemas.microsoft.com/office/drawing/2017/decorative" val="1"/>
              </a:ext>
            </a:extLst>
          </p:cNvPr>
          <p:cNvSpPr/>
          <p:nvPr/>
        </p:nvSpPr>
        <p:spPr>
          <a:xfrm>
            <a:off x="3048" y="0"/>
            <a:ext cx="12188952" cy="6858000"/>
          </a:xfrm>
          <a:prstGeom prst="rect">
            <a:avLst/>
          </a:prstGeom>
          <a:blipFill dpi="0" rotWithShape="1">
            <a:blip r:embed="rId2">
              <a:alphaModFix amt="6000"/>
            </a:blip>
            <a:srcRect/>
            <a:tile tx="0" ty="0" sx="100000" sy="100000" flip="none" algn="tl"/>
          </a:blipFill>
          <a:ln w="9525" cap="flat">
            <a:noFill/>
            <a:prstDash val="solid"/>
            <a:miter/>
          </a:ln>
        </p:spPr>
        <p:txBody>
          <a:bodyPr rtlCol="0" anchor="ctr"/>
          <a:lstStyle/>
          <a:p>
            <a:endParaRPr lang="en-US" dirty="0"/>
          </a:p>
        </p:txBody>
      </p:sp>
      <p:sp>
        <p:nvSpPr>
          <p:cNvPr id="2" name="Title 1">
            <a:extLst>
              <a:ext uri="{FF2B5EF4-FFF2-40B4-BE49-F238E27FC236}">
                <a16:creationId xmlns:a16="http://schemas.microsoft.com/office/drawing/2014/main" id="{D0A04C26-6125-4D95-9FC0-50DEB9419E63}"/>
              </a:ext>
            </a:extLst>
          </p:cNvPr>
          <p:cNvSpPr>
            <a:spLocks noGrp="1"/>
          </p:cNvSpPr>
          <p:nvPr>
            <p:ph type="title"/>
          </p:nvPr>
        </p:nvSpPr>
        <p:spPr>
          <a:xfrm>
            <a:off x="457200" y="668049"/>
            <a:ext cx="10451534" cy="1591742"/>
          </a:xfrm>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9535401A-13E5-4CED-864F-06D6EECCBCAA}"/>
              </a:ext>
            </a:extLst>
          </p:cNvPr>
          <p:cNvSpPr>
            <a:spLocks noGrp="1"/>
          </p:cNvSpPr>
          <p:nvPr>
            <p:ph sz="half" idx="1"/>
          </p:nvPr>
        </p:nvSpPr>
        <p:spPr>
          <a:xfrm>
            <a:off x="457200" y="2341329"/>
            <a:ext cx="5562600" cy="383563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AC513523-8F78-4766-91D7-03E329B6833A}"/>
              </a:ext>
            </a:extLst>
          </p:cNvPr>
          <p:cNvSpPr>
            <a:spLocks noGrp="1"/>
          </p:cNvSpPr>
          <p:nvPr>
            <p:ph sz="half" idx="2"/>
          </p:nvPr>
        </p:nvSpPr>
        <p:spPr>
          <a:xfrm>
            <a:off x="6172200" y="2341329"/>
            <a:ext cx="4736534" cy="383563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4E5B757F-BAD2-4343-BD57-FC02D0BE19EC}"/>
              </a:ext>
            </a:extLst>
          </p:cNvPr>
          <p:cNvSpPr>
            <a:spLocks noGrp="1"/>
          </p:cNvSpPr>
          <p:nvPr>
            <p:ph type="dt" sz="half" idx="10"/>
          </p:nvPr>
        </p:nvSpPr>
        <p:spPr/>
        <p:txBody>
          <a:bodyPr/>
          <a:lstStyle/>
          <a:p>
            <a:fld id="{D208048B-57AF-4F53-BC84-8E0A1033FBEC}" type="datetimeFigureOut">
              <a:rPr lang="en-US" smtClean="0"/>
              <a:t>1/10/26</a:t>
            </a:fld>
            <a:endParaRPr lang="en-US" dirty="0"/>
          </a:p>
        </p:txBody>
      </p:sp>
      <p:sp>
        <p:nvSpPr>
          <p:cNvPr id="6" name="Footer Placeholder 5">
            <a:extLst>
              <a:ext uri="{FF2B5EF4-FFF2-40B4-BE49-F238E27FC236}">
                <a16:creationId xmlns:a16="http://schemas.microsoft.com/office/drawing/2014/main" id="{5A30EF3C-A61E-4F43-9C8F-BC9A6455C64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119D947-1DC8-4CE9-A031-6EEB776BD0BF}"/>
              </a:ext>
            </a:extLst>
          </p:cNvPr>
          <p:cNvSpPr>
            <a:spLocks noGrp="1"/>
          </p:cNvSpPr>
          <p:nvPr>
            <p:ph type="sldNum" sz="quarter" idx="12"/>
          </p:nvPr>
        </p:nvSpPr>
        <p:spPr/>
        <p:txBody>
          <a:bodyPr/>
          <a:lstStyle/>
          <a:p>
            <a:fld id="{BD8A8A1B-4E1E-43EF-8A39-7D4A3879B941}" type="slidenum">
              <a:rPr lang="en-US" smtClean="0"/>
              <a:t>‹#›</a:t>
            </a:fld>
            <a:endParaRPr lang="en-US" dirty="0"/>
          </a:p>
        </p:txBody>
      </p:sp>
    </p:spTree>
    <p:extLst>
      <p:ext uri="{BB962C8B-B14F-4D97-AF65-F5344CB8AC3E}">
        <p14:creationId xmlns:p14="http://schemas.microsoft.com/office/powerpoint/2010/main" val="38997040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C5BFA9BB-A51E-4D09-8602-5AD9010463BA}"/>
              </a:ext>
              <a:ext uri="{C183D7F6-B498-43B3-948B-1728B52AA6E4}">
                <adec:decorative xmlns:adec="http://schemas.microsoft.com/office/drawing/2017/decorative" val="1"/>
              </a:ext>
            </a:extLst>
          </p:cNvPr>
          <p:cNvSpPr/>
          <p:nvPr/>
        </p:nvSpPr>
        <p:spPr>
          <a:xfrm>
            <a:off x="0" y="0"/>
            <a:ext cx="12188952" cy="6858000"/>
          </a:xfrm>
          <a:prstGeom prst="rect">
            <a:avLst/>
          </a:prstGeom>
          <a:ln w="9525" cap="flat">
            <a:noFill/>
            <a:prstDash val="solid"/>
            <a:miter/>
          </a:ln>
        </p:spPr>
        <p:txBody>
          <a:bodyPr rtlCol="0" anchor="ctr"/>
          <a:lstStyle/>
          <a:p>
            <a:endParaRPr lang="en-US" dirty="0">
              <a:solidFill>
                <a:schemeClr val="tx1"/>
              </a:solidFill>
            </a:endParaRPr>
          </a:p>
        </p:txBody>
      </p:sp>
      <p:sp>
        <p:nvSpPr>
          <p:cNvPr id="13" name="Color Fill">
            <a:extLst>
              <a:ext uri="{FF2B5EF4-FFF2-40B4-BE49-F238E27FC236}">
                <a16:creationId xmlns:a16="http://schemas.microsoft.com/office/drawing/2014/main" id="{A60257A1-779B-4048-BC0D-1EA579B5B1C5}"/>
              </a:ext>
              <a:ext uri="{C183D7F6-B498-43B3-948B-1728B52AA6E4}">
                <adec:decorative xmlns:adec="http://schemas.microsoft.com/office/drawing/2017/decorative" val="1"/>
              </a:ext>
            </a:extLst>
          </p:cNvPr>
          <p:cNvSpPr/>
          <p:nvPr/>
        </p:nvSpPr>
        <p:spPr>
          <a:xfrm>
            <a:off x="0" y="0"/>
            <a:ext cx="12188952" cy="6858000"/>
          </a:xfrm>
          <a:prstGeom prst="rect">
            <a:avLst/>
          </a:prstGeom>
          <a:solidFill>
            <a:schemeClr val="bg2">
              <a:lumMod val="75000"/>
              <a:lumOff val="25000"/>
              <a:alpha val="40000"/>
            </a:schemeClr>
          </a:solidFill>
          <a:ln w="9525" cap="flat">
            <a:noFill/>
            <a:prstDash val="solid"/>
            <a:miter/>
          </a:ln>
        </p:spPr>
        <p:txBody>
          <a:bodyPr rtlCol="0" anchor="ctr"/>
          <a:lstStyle/>
          <a:p>
            <a:endParaRPr lang="en-US" dirty="0">
              <a:solidFill>
                <a:schemeClr val="bg2">
                  <a:lumMod val="75000"/>
                  <a:lumOff val="25000"/>
                </a:schemeClr>
              </a:solidFill>
            </a:endParaRPr>
          </a:p>
        </p:txBody>
      </p:sp>
      <p:grpSp>
        <p:nvGrpSpPr>
          <p:cNvPr id="16" name="Group 15">
            <a:extLst>
              <a:ext uri="{FF2B5EF4-FFF2-40B4-BE49-F238E27FC236}">
                <a16:creationId xmlns:a16="http://schemas.microsoft.com/office/drawing/2014/main" id="{38F4B5D0-AA24-4702-9C01-FC1A03E7B607}"/>
              </a:ext>
              <a:ext uri="{C183D7F6-B498-43B3-948B-1728B52AA6E4}">
                <adec:decorative xmlns:adec="http://schemas.microsoft.com/office/drawing/2017/decorative" val="1"/>
              </a:ext>
            </a:extLst>
          </p:cNvPr>
          <p:cNvGrpSpPr/>
          <p:nvPr/>
        </p:nvGrpSpPr>
        <p:grpSpPr>
          <a:xfrm>
            <a:off x="11151383" y="2767655"/>
            <a:ext cx="1040617" cy="2833045"/>
            <a:chOff x="11151383" y="2767655"/>
            <a:chExt cx="1040617" cy="2833045"/>
          </a:xfrm>
        </p:grpSpPr>
        <p:sp>
          <p:nvSpPr>
            <p:cNvPr id="17" name="Oval 16">
              <a:extLst>
                <a:ext uri="{FF2B5EF4-FFF2-40B4-BE49-F238E27FC236}">
                  <a16:creationId xmlns:a16="http://schemas.microsoft.com/office/drawing/2014/main" id="{29CBF9BD-1EB2-4122-98FE-F2B5DF8771C9}"/>
                </a:ext>
              </a:extLst>
            </p:cNvPr>
            <p:cNvSpPr/>
            <p:nvPr/>
          </p:nvSpPr>
          <p:spPr>
            <a:xfrm>
              <a:off x="11783194" y="2943021"/>
              <a:ext cx="246527" cy="246527"/>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dirty="0"/>
            </a:p>
          </p:txBody>
        </p:sp>
        <p:sp>
          <p:nvSpPr>
            <p:cNvPr id="18" name="Freeform: Shape 17">
              <a:extLst>
                <a:ext uri="{FF2B5EF4-FFF2-40B4-BE49-F238E27FC236}">
                  <a16:creationId xmlns:a16="http://schemas.microsoft.com/office/drawing/2014/main" id="{7C41FF89-01DF-4236-AA4D-243CB8A464B3}"/>
                </a:ext>
              </a:extLst>
            </p:cNvPr>
            <p:cNvSpPr/>
            <p:nvPr/>
          </p:nvSpPr>
          <p:spPr>
            <a:xfrm flipV="1">
              <a:off x="11151383" y="4336822"/>
              <a:ext cx="1040617" cy="1263878"/>
            </a:xfrm>
            <a:custGeom>
              <a:avLst/>
              <a:gdLst>
                <a:gd name="connsiteX0" fmla="*/ 1087069 w 1119832"/>
                <a:gd name="connsiteY0" fmla="*/ 1138 h 1360088"/>
                <a:gd name="connsiteX1" fmla="*/ 1119832 w 1119832"/>
                <a:gd name="connsiteY1" fmla="*/ 3278 h 1360088"/>
                <a:gd name="connsiteX2" fmla="*/ 1119832 w 1119832"/>
                <a:gd name="connsiteY2" fmla="*/ 1097964 h 1360088"/>
                <a:gd name="connsiteX3" fmla="*/ 1109686 w 1119832"/>
                <a:gd name="connsiteY3" fmla="*/ 1109686 h 1360088"/>
                <a:gd name="connsiteX4" fmla="*/ 25249 w 1119832"/>
                <a:gd name="connsiteY4" fmla="*/ 1334840 h 1360088"/>
                <a:gd name="connsiteX5" fmla="*/ 250404 w 1119832"/>
                <a:gd name="connsiteY5" fmla="*/ 250404 h 1360088"/>
                <a:gd name="connsiteX6" fmla="*/ 1087069 w 1119832"/>
                <a:gd name="connsiteY6" fmla="*/ 1138 h 1360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19832" h="1360088">
                  <a:moveTo>
                    <a:pt x="1087069" y="1138"/>
                  </a:moveTo>
                  <a:lnTo>
                    <a:pt x="1119832" y="3278"/>
                  </a:lnTo>
                  <a:lnTo>
                    <a:pt x="1119832" y="1097964"/>
                  </a:lnTo>
                  <a:lnTo>
                    <a:pt x="1109686" y="1109686"/>
                  </a:lnTo>
                  <a:cubicBezTo>
                    <a:pt x="748058" y="1471314"/>
                    <a:pt x="25249" y="1334840"/>
                    <a:pt x="25249" y="1334840"/>
                  </a:cubicBezTo>
                  <a:cubicBezTo>
                    <a:pt x="25249" y="1334840"/>
                    <a:pt x="-111224" y="612032"/>
                    <a:pt x="250404" y="250404"/>
                  </a:cubicBezTo>
                  <a:cubicBezTo>
                    <a:pt x="476422" y="24386"/>
                    <a:pt x="843525" y="-7060"/>
                    <a:pt x="1087069" y="1138"/>
                  </a:cubicBezTo>
                  <a:close/>
                </a:path>
              </a:pathLst>
            </a:custGeom>
            <a:pattFill prst="pct5">
              <a:fgClr>
                <a:schemeClr val="accent4">
                  <a:lumMod val="60000"/>
                  <a:lumOff val="40000"/>
                </a:schemeClr>
              </a:fgClr>
              <a:bgClr>
                <a:schemeClr val="accent1">
                  <a:lumMod val="75000"/>
                </a:schemeClr>
              </a:bgClr>
            </a:pattFill>
            <a:ln w="9525"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dirty="0"/>
            </a:p>
          </p:txBody>
        </p:sp>
        <p:sp>
          <p:nvSpPr>
            <p:cNvPr id="19" name="Freeform: Shape 18">
              <a:extLst>
                <a:ext uri="{FF2B5EF4-FFF2-40B4-BE49-F238E27FC236}">
                  <a16:creationId xmlns:a16="http://schemas.microsoft.com/office/drawing/2014/main" id="{FD03BB88-350D-4DE0-BB34-870F64356890}"/>
                </a:ext>
                <a:ext uri="{C183D7F6-B498-43B3-948B-1728B52AA6E4}">
                  <adec:decorative xmlns:adec="http://schemas.microsoft.com/office/drawing/2017/decorative" val="1"/>
                </a:ext>
              </a:extLst>
            </p:cNvPr>
            <p:cNvSpPr/>
            <p:nvPr/>
          </p:nvSpPr>
          <p:spPr>
            <a:xfrm>
              <a:off x="11638492" y="2767655"/>
              <a:ext cx="553508" cy="1567713"/>
            </a:xfrm>
            <a:custGeom>
              <a:avLst/>
              <a:gdLst>
                <a:gd name="connsiteX0" fmla="*/ 612019 w 612019"/>
                <a:gd name="connsiteY0" fmla="*/ 0 h 1733435"/>
                <a:gd name="connsiteX1" fmla="*/ 612019 w 612019"/>
                <a:gd name="connsiteY1" fmla="*/ 1733435 h 1733435"/>
                <a:gd name="connsiteX2" fmla="*/ 180103 w 612019"/>
                <a:gd name="connsiteY2" fmla="*/ 1301519 h 1733435"/>
                <a:gd name="connsiteX3" fmla="*/ 180103 w 612019"/>
                <a:gd name="connsiteY3" fmla="*/ 431916 h 1733435"/>
              </a:gdLst>
              <a:ahLst/>
              <a:cxnLst>
                <a:cxn ang="0">
                  <a:pos x="connsiteX0" y="connsiteY0"/>
                </a:cxn>
                <a:cxn ang="0">
                  <a:pos x="connsiteX1" y="connsiteY1"/>
                </a:cxn>
                <a:cxn ang="0">
                  <a:pos x="connsiteX2" y="connsiteY2"/>
                </a:cxn>
                <a:cxn ang="0">
                  <a:pos x="connsiteX3" y="connsiteY3"/>
                </a:cxn>
              </a:cxnLst>
              <a:rect l="l" t="t" r="r" b="b"/>
              <a:pathLst>
                <a:path w="612019" h="1733435">
                  <a:moveTo>
                    <a:pt x="612019" y="0"/>
                  </a:moveTo>
                  <a:lnTo>
                    <a:pt x="612019" y="1733435"/>
                  </a:lnTo>
                  <a:lnTo>
                    <a:pt x="180103" y="1301519"/>
                  </a:lnTo>
                  <a:cubicBezTo>
                    <a:pt x="-60034" y="1061382"/>
                    <a:pt x="-60034" y="672053"/>
                    <a:pt x="180103" y="431916"/>
                  </a:cubicBezTo>
                  <a:close/>
                </a:path>
              </a:pathLst>
            </a:custGeom>
            <a:solidFill>
              <a:schemeClr val="accent1">
                <a:lumMod val="60000"/>
                <a:lumOff val="40000"/>
                <a:alpha val="60000"/>
              </a:schemeClr>
            </a:solidFill>
            <a:ln w="9331"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dirty="0"/>
            </a:p>
          </p:txBody>
        </p:sp>
      </p:grpSp>
      <p:sp>
        <p:nvSpPr>
          <p:cNvPr id="15" name="Texture">
            <a:extLst>
              <a:ext uri="{FF2B5EF4-FFF2-40B4-BE49-F238E27FC236}">
                <a16:creationId xmlns:a16="http://schemas.microsoft.com/office/drawing/2014/main" id="{4A8025C0-8995-4863-A847-7ED1F8CCE811}"/>
              </a:ext>
              <a:ext uri="{C183D7F6-B498-43B3-948B-1728B52AA6E4}">
                <adec:decorative xmlns:adec="http://schemas.microsoft.com/office/drawing/2017/decorative" val="1"/>
              </a:ext>
            </a:extLst>
          </p:cNvPr>
          <p:cNvSpPr/>
          <p:nvPr/>
        </p:nvSpPr>
        <p:spPr>
          <a:xfrm>
            <a:off x="3048" y="0"/>
            <a:ext cx="12188952" cy="6858000"/>
          </a:xfrm>
          <a:prstGeom prst="rect">
            <a:avLst/>
          </a:prstGeom>
          <a:blipFill dpi="0" rotWithShape="1">
            <a:blip r:embed="rId2">
              <a:alphaModFix amt="6000"/>
            </a:blip>
            <a:srcRect/>
            <a:tile tx="0" ty="0" sx="100000" sy="100000" flip="none" algn="tl"/>
          </a:blipFill>
          <a:ln w="9525" cap="flat">
            <a:noFill/>
            <a:prstDash val="solid"/>
            <a:miter/>
          </a:ln>
        </p:spPr>
        <p:txBody>
          <a:bodyPr rtlCol="0" anchor="ctr"/>
          <a:lstStyle/>
          <a:p>
            <a:endParaRPr lang="en-US" dirty="0"/>
          </a:p>
        </p:txBody>
      </p:sp>
      <p:sp>
        <p:nvSpPr>
          <p:cNvPr id="2" name="Title 1">
            <a:extLst>
              <a:ext uri="{FF2B5EF4-FFF2-40B4-BE49-F238E27FC236}">
                <a16:creationId xmlns:a16="http://schemas.microsoft.com/office/drawing/2014/main" id="{50162335-6445-435C-A1C6-9F090B965040}"/>
              </a:ext>
            </a:extLst>
          </p:cNvPr>
          <p:cNvSpPr>
            <a:spLocks noGrp="1"/>
          </p:cNvSpPr>
          <p:nvPr>
            <p:ph type="title"/>
          </p:nvPr>
        </p:nvSpPr>
        <p:spPr>
          <a:xfrm>
            <a:off x="457200" y="668049"/>
            <a:ext cx="10450629" cy="1325564"/>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35074B3D-418F-464D-91E7-993D0B480108}"/>
              </a:ext>
            </a:extLst>
          </p:cNvPr>
          <p:cNvSpPr>
            <a:spLocks noGrp="1"/>
          </p:cNvSpPr>
          <p:nvPr>
            <p:ph type="body" idx="1"/>
          </p:nvPr>
        </p:nvSpPr>
        <p:spPr>
          <a:xfrm>
            <a:off x="457086" y="2182814"/>
            <a:ext cx="502151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E904709-9362-4AB5-9AA2-32F51BF06A39}"/>
              </a:ext>
            </a:extLst>
          </p:cNvPr>
          <p:cNvSpPr>
            <a:spLocks noGrp="1"/>
          </p:cNvSpPr>
          <p:nvPr>
            <p:ph sz="half" idx="2"/>
          </p:nvPr>
        </p:nvSpPr>
        <p:spPr>
          <a:xfrm>
            <a:off x="457086" y="3115949"/>
            <a:ext cx="5021512" cy="3073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0B083836-1CF5-406F-B0CB-643F37066CE6}"/>
              </a:ext>
            </a:extLst>
          </p:cNvPr>
          <p:cNvSpPr>
            <a:spLocks noGrp="1"/>
          </p:cNvSpPr>
          <p:nvPr>
            <p:ph type="body" sz="quarter" idx="3"/>
          </p:nvPr>
        </p:nvSpPr>
        <p:spPr>
          <a:xfrm>
            <a:off x="5890597" y="2182814"/>
            <a:ext cx="501723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64A8670-0F33-4222-AAC9-96A21C47C336}"/>
              </a:ext>
            </a:extLst>
          </p:cNvPr>
          <p:cNvSpPr>
            <a:spLocks noGrp="1"/>
          </p:cNvSpPr>
          <p:nvPr>
            <p:ph sz="quarter" idx="4"/>
          </p:nvPr>
        </p:nvSpPr>
        <p:spPr>
          <a:xfrm>
            <a:off x="5890597" y="3115949"/>
            <a:ext cx="5017232" cy="30737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DA1E6970-4A96-4519-9C0E-11E245D563C9}"/>
              </a:ext>
            </a:extLst>
          </p:cNvPr>
          <p:cNvSpPr>
            <a:spLocks noGrp="1"/>
          </p:cNvSpPr>
          <p:nvPr>
            <p:ph type="dt" sz="half" idx="10"/>
          </p:nvPr>
        </p:nvSpPr>
        <p:spPr/>
        <p:txBody>
          <a:bodyPr/>
          <a:lstStyle/>
          <a:p>
            <a:fld id="{D208048B-57AF-4F53-BC84-8E0A1033FBEC}" type="datetimeFigureOut">
              <a:rPr lang="en-US" smtClean="0"/>
              <a:t>1/10/26</a:t>
            </a:fld>
            <a:endParaRPr lang="en-US" dirty="0"/>
          </a:p>
        </p:txBody>
      </p:sp>
      <p:sp>
        <p:nvSpPr>
          <p:cNvPr id="8" name="Footer Placeholder 7">
            <a:extLst>
              <a:ext uri="{FF2B5EF4-FFF2-40B4-BE49-F238E27FC236}">
                <a16:creationId xmlns:a16="http://schemas.microsoft.com/office/drawing/2014/main" id="{35FEE249-70F5-4359-B699-23D68A50378F}"/>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B02AE510-A38C-45EE-B061-CB02E4E3DD7C}"/>
              </a:ext>
            </a:extLst>
          </p:cNvPr>
          <p:cNvSpPr>
            <a:spLocks noGrp="1"/>
          </p:cNvSpPr>
          <p:nvPr>
            <p:ph type="sldNum" sz="quarter" idx="12"/>
          </p:nvPr>
        </p:nvSpPr>
        <p:spPr/>
        <p:txBody>
          <a:bodyPr/>
          <a:lstStyle/>
          <a:p>
            <a:fld id="{BD8A8A1B-4E1E-43EF-8A39-7D4A3879B941}" type="slidenum">
              <a:rPr lang="en-US" smtClean="0"/>
              <a:t>‹#›</a:t>
            </a:fld>
            <a:endParaRPr lang="en-US" dirty="0"/>
          </a:p>
        </p:txBody>
      </p:sp>
    </p:spTree>
    <p:extLst>
      <p:ext uri="{BB962C8B-B14F-4D97-AF65-F5344CB8AC3E}">
        <p14:creationId xmlns:p14="http://schemas.microsoft.com/office/powerpoint/2010/main" val="25231763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A9D1A-F943-4838-BA2F-6DF4F2EC9FEC}"/>
              </a:ext>
            </a:extLst>
          </p:cNvPr>
          <p:cNvSpPr>
            <a:spLocks noGrp="1"/>
          </p:cNvSpPr>
          <p:nvPr>
            <p:ph type="title"/>
          </p:nvPr>
        </p:nvSpPr>
        <p:spPr>
          <a:xfrm>
            <a:off x="457200" y="668049"/>
            <a:ext cx="7685037" cy="1363816"/>
          </a:xfrm>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F6FEE401-3424-4696-A6FC-BBEE79379F9D}"/>
              </a:ext>
            </a:extLst>
          </p:cNvPr>
          <p:cNvSpPr>
            <a:spLocks noGrp="1"/>
          </p:cNvSpPr>
          <p:nvPr>
            <p:ph type="dt" sz="half" idx="10"/>
          </p:nvPr>
        </p:nvSpPr>
        <p:spPr/>
        <p:txBody>
          <a:bodyPr/>
          <a:lstStyle/>
          <a:p>
            <a:fld id="{D208048B-57AF-4F53-BC84-8E0A1033FBEC}" type="datetimeFigureOut">
              <a:rPr lang="en-US" smtClean="0"/>
              <a:t>1/10/26</a:t>
            </a:fld>
            <a:endParaRPr lang="en-US" dirty="0"/>
          </a:p>
        </p:txBody>
      </p:sp>
      <p:sp>
        <p:nvSpPr>
          <p:cNvPr id="4" name="Footer Placeholder 3">
            <a:extLst>
              <a:ext uri="{FF2B5EF4-FFF2-40B4-BE49-F238E27FC236}">
                <a16:creationId xmlns:a16="http://schemas.microsoft.com/office/drawing/2014/main" id="{01E9D767-A30A-4508-B510-99AB91737AF8}"/>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D30979DC-F3D5-43AB-8A0F-9C8A14E0CEF4}"/>
              </a:ext>
            </a:extLst>
          </p:cNvPr>
          <p:cNvSpPr>
            <a:spLocks noGrp="1"/>
          </p:cNvSpPr>
          <p:nvPr>
            <p:ph type="sldNum" sz="quarter" idx="12"/>
          </p:nvPr>
        </p:nvSpPr>
        <p:spPr/>
        <p:txBody>
          <a:bodyPr/>
          <a:lstStyle/>
          <a:p>
            <a:fld id="{BD8A8A1B-4E1E-43EF-8A39-7D4A3879B941}" type="slidenum">
              <a:rPr lang="en-US" smtClean="0"/>
              <a:t>‹#›</a:t>
            </a:fld>
            <a:endParaRPr lang="en-US" dirty="0"/>
          </a:p>
        </p:txBody>
      </p:sp>
    </p:spTree>
    <p:extLst>
      <p:ext uri="{BB962C8B-B14F-4D97-AF65-F5344CB8AC3E}">
        <p14:creationId xmlns:p14="http://schemas.microsoft.com/office/powerpoint/2010/main" val="6323038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3DCDA0B-9BEE-4B57-8F97-96D5645D0658}"/>
              </a:ext>
            </a:extLst>
          </p:cNvPr>
          <p:cNvSpPr>
            <a:spLocks noGrp="1"/>
          </p:cNvSpPr>
          <p:nvPr>
            <p:ph type="dt" sz="half" idx="10"/>
          </p:nvPr>
        </p:nvSpPr>
        <p:spPr/>
        <p:txBody>
          <a:bodyPr/>
          <a:lstStyle/>
          <a:p>
            <a:fld id="{D208048B-57AF-4F53-BC84-8E0A1033FBEC}" type="datetimeFigureOut">
              <a:rPr lang="en-US" smtClean="0"/>
              <a:t>1/10/26</a:t>
            </a:fld>
            <a:endParaRPr lang="en-US" dirty="0"/>
          </a:p>
        </p:txBody>
      </p:sp>
      <p:sp>
        <p:nvSpPr>
          <p:cNvPr id="3" name="Footer Placeholder 2">
            <a:extLst>
              <a:ext uri="{FF2B5EF4-FFF2-40B4-BE49-F238E27FC236}">
                <a16:creationId xmlns:a16="http://schemas.microsoft.com/office/drawing/2014/main" id="{05282AF2-09A1-4A1C-AEB6-577962B714C3}"/>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1C4D99D9-82B1-496C-ABBC-4FF0C375DCE7}"/>
              </a:ext>
            </a:extLst>
          </p:cNvPr>
          <p:cNvSpPr>
            <a:spLocks noGrp="1"/>
          </p:cNvSpPr>
          <p:nvPr>
            <p:ph type="sldNum" sz="quarter" idx="12"/>
          </p:nvPr>
        </p:nvSpPr>
        <p:spPr/>
        <p:txBody>
          <a:bodyPr/>
          <a:lstStyle/>
          <a:p>
            <a:fld id="{BD8A8A1B-4E1E-43EF-8A39-7D4A3879B941}" type="slidenum">
              <a:rPr lang="en-US" smtClean="0"/>
              <a:t>‹#›</a:t>
            </a:fld>
            <a:endParaRPr lang="en-US" dirty="0"/>
          </a:p>
        </p:txBody>
      </p:sp>
    </p:spTree>
    <p:extLst>
      <p:ext uri="{BB962C8B-B14F-4D97-AF65-F5344CB8AC3E}">
        <p14:creationId xmlns:p14="http://schemas.microsoft.com/office/powerpoint/2010/main" val="33434373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F7D9AFA4-EB8E-4091-A5E2-1B9D163A0709}"/>
              </a:ext>
              <a:ext uri="{C183D7F6-B498-43B3-948B-1728B52AA6E4}">
                <adec:decorative xmlns:adec="http://schemas.microsoft.com/office/drawing/2017/decorative" val="1"/>
              </a:ext>
            </a:extLst>
          </p:cNvPr>
          <p:cNvSpPr/>
          <p:nvPr/>
        </p:nvSpPr>
        <p:spPr>
          <a:xfrm>
            <a:off x="0" y="0"/>
            <a:ext cx="12188952" cy="6858000"/>
          </a:xfrm>
          <a:prstGeom prst="rect">
            <a:avLst/>
          </a:prstGeom>
          <a:ln w="9525" cap="flat">
            <a:noFill/>
            <a:prstDash val="solid"/>
            <a:miter/>
          </a:ln>
        </p:spPr>
        <p:txBody>
          <a:bodyPr rtlCol="0" anchor="ctr"/>
          <a:lstStyle/>
          <a:p>
            <a:endParaRPr lang="en-US" dirty="0">
              <a:solidFill>
                <a:schemeClr val="tx1"/>
              </a:solidFill>
            </a:endParaRPr>
          </a:p>
        </p:txBody>
      </p:sp>
      <p:sp>
        <p:nvSpPr>
          <p:cNvPr id="11" name="Color Fill">
            <a:extLst>
              <a:ext uri="{FF2B5EF4-FFF2-40B4-BE49-F238E27FC236}">
                <a16:creationId xmlns:a16="http://schemas.microsoft.com/office/drawing/2014/main" id="{F25018FE-FB44-4E2E-A181-B3476F3E8550}"/>
              </a:ext>
              <a:ext uri="{C183D7F6-B498-43B3-948B-1728B52AA6E4}">
                <adec:decorative xmlns:adec="http://schemas.microsoft.com/office/drawing/2017/decorative" val="1"/>
              </a:ext>
            </a:extLst>
          </p:cNvPr>
          <p:cNvSpPr/>
          <p:nvPr/>
        </p:nvSpPr>
        <p:spPr>
          <a:xfrm>
            <a:off x="0" y="0"/>
            <a:ext cx="12188952" cy="6858000"/>
          </a:xfrm>
          <a:prstGeom prst="rect">
            <a:avLst/>
          </a:prstGeom>
          <a:solidFill>
            <a:schemeClr val="bg2">
              <a:lumMod val="75000"/>
              <a:lumOff val="25000"/>
              <a:alpha val="40000"/>
            </a:schemeClr>
          </a:solidFill>
          <a:ln w="9525" cap="flat">
            <a:noFill/>
            <a:prstDash val="solid"/>
            <a:miter/>
          </a:ln>
        </p:spPr>
        <p:txBody>
          <a:bodyPr rtlCol="0" anchor="ctr"/>
          <a:lstStyle/>
          <a:p>
            <a:endParaRPr lang="en-US" dirty="0">
              <a:solidFill>
                <a:schemeClr val="bg2">
                  <a:lumMod val="75000"/>
                  <a:lumOff val="25000"/>
                </a:schemeClr>
              </a:solidFill>
            </a:endParaRPr>
          </a:p>
        </p:txBody>
      </p:sp>
      <p:grpSp>
        <p:nvGrpSpPr>
          <p:cNvPr id="14" name="Group 13">
            <a:extLst>
              <a:ext uri="{FF2B5EF4-FFF2-40B4-BE49-F238E27FC236}">
                <a16:creationId xmlns:a16="http://schemas.microsoft.com/office/drawing/2014/main" id="{A6C7CD4B-70DE-49E2-A336-B6F43F58FFA4}"/>
              </a:ext>
              <a:ext uri="{C183D7F6-B498-43B3-948B-1728B52AA6E4}">
                <adec:decorative xmlns:adec="http://schemas.microsoft.com/office/drawing/2017/decorative" val="1"/>
              </a:ext>
            </a:extLst>
          </p:cNvPr>
          <p:cNvGrpSpPr/>
          <p:nvPr/>
        </p:nvGrpSpPr>
        <p:grpSpPr>
          <a:xfrm>
            <a:off x="10300855" y="0"/>
            <a:ext cx="1891145" cy="5600700"/>
            <a:chOff x="10300855" y="0"/>
            <a:chExt cx="1891145" cy="5600700"/>
          </a:xfrm>
        </p:grpSpPr>
        <p:sp>
          <p:nvSpPr>
            <p:cNvPr id="15" name="Oval 14">
              <a:extLst>
                <a:ext uri="{FF2B5EF4-FFF2-40B4-BE49-F238E27FC236}">
                  <a16:creationId xmlns:a16="http://schemas.microsoft.com/office/drawing/2014/main" id="{B4B8BFC9-6F67-47CB-BAE4-45260FBAF397}"/>
                </a:ext>
              </a:extLst>
            </p:cNvPr>
            <p:cNvSpPr/>
            <p:nvPr/>
          </p:nvSpPr>
          <p:spPr>
            <a:xfrm>
              <a:off x="11783194" y="2943021"/>
              <a:ext cx="246527" cy="246527"/>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dirty="0"/>
            </a:p>
          </p:txBody>
        </p:sp>
        <p:sp>
          <p:nvSpPr>
            <p:cNvPr id="16" name="Graphic 9">
              <a:extLst>
                <a:ext uri="{FF2B5EF4-FFF2-40B4-BE49-F238E27FC236}">
                  <a16:creationId xmlns:a16="http://schemas.microsoft.com/office/drawing/2014/main" id="{40F836E5-3C5B-4DE7-B09A-AE00DEE730A9}"/>
                </a:ext>
              </a:extLst>
            </p:cNvPr>
            <p:cNvSpPr/>
            <p:nvPr/>
          </p:nvSpPr>
          <p:spPr>
            <a:xfrm>
              <a:off x="10330568" y="2199078"/>
              <a:ext cx="1195288" cy="1195289"/>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solidFill>
              <a:schemeClr val="accent1">
                <a:lumMod val="75000"/>
                <a:alpha val="65000"/>
              </a:schemeClr>
            </a:solidFill>
            <a:ln w="9331"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dirty="0"/>
            </a:p>
          </p:txBody>
        </p:sp>
        <p:sp>
          <p:nvSpPr>
            <p:cNvPr id="17" name="Freeform: Shape 16">
              <a:extLst>
                <a:ext uri="{FF2B5EF4-FFF2-40B4-BE49-F238E27FC236}">
                  <a16:creationId xmlns:a16="http://schemas.microsoft.com/office/drawing/2014/main" id="{68E1B8E4-080E-4F43-B33F-59DD21B6B658}"/>
                </a:ext>
              </a:extLst>
            </p:cNvPr>
            <p:cNvSpPr/>
            <p:nvPr/>
          </p:nvSpPr>
          <p:spPr>
            <a:xfrm flipV="1">
              <a:off x="11151383" y="4336822"/>
              <a:ext cx="1040617" cy="1263878"/>
            </a:xfrm>
            <a:custGeom>
              <a:avLst/>
              <a:gdLst>
                <a:gd name="connsiteX0" fmla="*/ 1087069 w 1119832"/>
                <a:gd name="connsiteY0" fmla="*/ 1138 h 1360088"/>
                <a:gd name="connsiteX1" fmla="*/ 1119832 w 1119832"/>
                <a:gd name="connsiteY1" fmla="*/ 3278 h 1360088"/>
                <a:gd name="connsiteX2" fmla="*/ 1119832 w 1119832"/>
                <a:gd name="connsiteY2" fmla="*/ 1097964 h 1360088"/>
                <a:gd name="connsiteX3" fmla="*/ 1109686 w 1119832"/>
                <a:gd name="connsiteY3" fmla="*/ 1109686 h 1360088"/>
                <a:gd name="connsiteX4" fmla="*/ 25249 w 1119832"/>
                <a:gd name="connsiteY4" fmla="*/ 1334840 h 1360088"/>
                <a:gd name="connsiteX5" fmla="*/ 250404 w 1119832"/>
                <a:gd name="connsiteY5" fmla="*/ 250404 h 1360088"/>
                <a:gd name="connsiteX6" fmla="*/ 1087069 w 1119832"/>
                <a:gd name="connsiteY6" fmla="*/ 1138 h 1360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19832" h="1360088">
                  <a:moveTo>
                    <a:pt x="1087069" y="1138"/>
                  </a:moveTo>
                  <a:lnTo>
                    <a:pt x="1119832" y="3278"/>
                  </a:lnTo>
                  <a:lnTo>
                    <a:pt x="1119832" y="1097964"/>
                  </a:lnTo>
                  <a:lnTo>
                    <a:pt x="1109686" y="1109686"/>
                  </a:lnTo>
                  <a:cubicBezTo>
                    <a:pt x="748058" y="1471314"/>
                    <a:pt x="25249" y="1334840"/>
                    <a:pt x="25249" y="1334840"/>
                  </a:cubicBezTo>
                  <a:cubicBezTo>
                    <a:pt x="25249" y="1334840"/>
                    <a:pt x="-111224" y="612032"/>
                    <a:pt x="250404" y="250404"/>
                  </a:cubicBezTo>
                  <a:cubicBezTo>
                    <a:pt x="476422" y="24386"/>
                    <a:pt x="843525" y="-7060"/>
                    <a:pt x="1087069" y="1138"/>
                  </a:cubicBezTo>
                  <a:close/>
                </a:path>
              </a:pathLst>
            </a:custGeom>
            <a:pattFill prst="pct5">
              <a:fgClr>
                <a:schemeClr val="accent4">
                  <a:lumMod val="60000"/>
                  <a:lumOff val="40000"/>
                </a:schemeClr>
              </a:fgClr>
              <a:bgClr>
                <a:schemeClr val="accent1">
                  <a:lumMod val="75000"/>
                </a:schemeClr>
              </a:bgClr>
            </a:pattFill>
            <a:ln w="9525"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dirty="0"/>
            </a:p>
          </p:txBody>
        </p:sp>
        <p:sp>
          <p:nvSpPr>
            <p:cNvPr id="18" name="Freeform: Shape 17">
              <a:extLst>
                <a:ext uri="{FF2B5EF4-FFF2-40B4-BE49-F238E27FC236}">
                  <a16:creationId xmlns:a16="http://schemas.microsoft.com/office/drawing/2014/main" id="{507639D4-740A-4B71-8393-99CA375EB4A0}"/>
                </a:ext>
                <a:ext uri="{C183D7F6-B498-43B3-948B-1728B52AA6E4}">
                  <adec:decorative xmlns:adec="http://schemas.microsoft.com/office/drawing/2017/decorative" val="1"/>
                </a:ext>
              </a:extLst>
            </p:cNvPr>
            <p:cNvSpPr/>
            <p:nvPr/>
          </p:nvSpPr>
          <p:spPr>
            <a:xfrm>
              <a:off x="11638492" y="2767655"/>
              <a:ext cx="553508" cy="1567713"/>
            </a:xfrm>
            <a:custGeom>
              <a:avLst/>
              <a:gdLst>
                <a:gd name="connsiteX0" fmla="*/ 612019 w 612019"/>
                <a:gd name="connsiteY0" fmla="*/ 0 h 1733435"/>
                <a:gd name="connsiteX1" fmla="*/ 612019 w 612019"/>
                <a:gd name="connsiteY1" fmla="*/ 1733435 h 1733435"/>
                <a:gd name="connsiteX2" fmla="*/ 180103 w 612019"/>
                <a:gd name="connsiteY2" fmla="*/ 1301519 h 1733435"/>
                <a:gd name="connsiteX3" fmla="*/ 180103 w 612019"/>
                <a:gd name="connsiteY3" fmla="*/ 431916 h 1733435"/>
              </a:gdLst>
              <a:ahLst/>
              <a:cxnLst>
                <a:cxn ang="0">
                  <a:pos x="connsiteX0" y="connsiteY0"/>
                </a:cxn>
                <a:cxn ang="0">
                  <a:pos x="connsiteX1" y="connsiteY1"/>
                </a:cxn>
                <a:cxn ang="0">
                  <a:pos x="connsiteX2" y="connsiteY2"/>
                </a:cxn>
                <a:cxn ang="0">
                  <a:pos x="connsiteX3" y="connsiteY3"/>
                </a:cxn>
              </a:cxnLst>
              <a:rect l="l" t="t" r="r" b="b"/>
              <a:pathLst>
                <a:path w="612019" h="1733435">
                  <a:moveTo>
                    <a:pt x="612019" y="0"/>
                  </a:moveTo>
                  <a:lnTo>
                    <a:pt x="612019" y="1733435"/>
                  </a:lnTo>
                  <a:lnTo>
                    <a:pt x="180103" y="1301519"/>
                  </a:lnTo>
                  <a:cubicBezTo>
                    <a:pt x="-60034" y="1061382"/>
                    <a:pt x="-60034" y="672053"/>
                    <a:pt x="180103" y="431916"/>
                  </a:cubicBezTo>
                  <a:close/>
                </a:path>
              </a:pathLst>
            </a:custGeom>
            <a:solidFill>
              <a:schemeClr val="accent1">
                <a:lumMod val="60000"/>
                <a:lumOff val="40000"/>
                <a:alpha val="60000"/>
              </a:schemeClr>
            </a:solidFill>
            <a:ln w="9331"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dirty="0"/>
            </a:p>
          </p:txBody>
        </p:sp>
        <p:sp>
          <p:nvSpPr>
            <p:cNvPr id="19" name="Graphic 9">
              <a:extLst>
                <a:ext uri="{FF2B5EF4-FFF2-40B4-BE49-F238E27FC236}">
                  <a16:creationId xmlns:a16="http://schemas.microsoft.com/office/drawing/2014/main" id="{AE7E56E5-1F6A-442B-B5E0-ED19F815D2E2}"/>
                </a:ext>
              </a:extLst>
            </p:cNvPr>
            <p:cNvSpPr/>
            <p:nvPr/>
          </p:nvSpPr>
          <p:spPr>
            <a:xfrm flipH="1">
              <a:off x="10300855" y="0"/>
              <a:ext cx="1891145" cy="1891145"/>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solidFill>
              <a:schemeClr val="accent1">
                <a:alpha val="60000"/>
              </a:schemeClr>
            </a:solidFill>
            <a:ln w="9331"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20" name="Graphic 9">
              <a:extLst>
                <a:ext uri="{FF2B5EF4-FFF2-40B4-BE49-F238E27FC236}">
                  <a16:creationId xmlns:a16="http://schemas.microsoft.com/office/drawing/2014/main" id="{3774E986-8FE2-4670-A4C0-96E213269BD7}"/>
                </a:ext>
              </a:extLst>
            </p:cNvPr>
            <p:cNvSpPr/>
            <p:nvPr/>
          </p:nvSpPr>
          <p:spPr>
            <a:xfrm flipH="1">
              <a:off x="10424367" y="122795"/>
              <a:ext cx="1644119" cy="1644119"/>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pattFill prst="pct5">
              <a:fgClr>
                <a:schemeClr val="accent4">
                  <a:lumMod val="60000"/>
                  <a:lumOff val="40000"/>
                </a:schemeClr>
              </a:fgClr>
              <a:bgClr>
                <a:schemeClr val="accent1">
                  <a:lumMod val="75000"/>
                </a:schemeClr>
              </a:bgClr>
            </a:pattFill>
            <a:ln w="9525"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grpSp>
      <p:sp>
        <p:nvSpPr>
          <p:cNvPr id="13" name="Texture">
            <a:extLst>
              <a:ext uri="{FF2B5EF4-FFF2-40B4-BE49-F238E27FC236}">
                <a16:creationId xmlns:a16="http://schemas.microsoft.com/office/drawing/2014/main" id="{3A5846DF-A106-4887-BE2C-DCD89DAA6539}"/>
              </a:ext>
              <a:ext uri="{C183D7F6-B498-43B3-948B-1728B52AA6E4}">
                <adec:decorative xmlns:adec="http://schemas.microsoft.com/office/drawing/2017/decorative" val="1"/>
              </a:ext>
            </a:extLst>
          </p:cNvPr>
          <p:cNvSpPr/>
          <p:nvPr/>
        </p:nvSpPr>
        <p:spPr>
          <a:xfrm>
            <a:off x="3048" y="0"/>
            <a:ext cx="12188952" cy="6858000"/>
          </a:xfrm>
          <a:prstGeom prst="rect">
            <a:avLst/>
          </a:prstGeom>
          <a:blipFill dpi="0" rotWithShape="1">
            <a:blip r:embed="rId2">
              <a:alphaModFix amt="6000"/>
            </a:blip>
            <a:srcRect/>
            <a:tile tx="0" ty="0" sx="100000" sy="100000" flip="none" algn="tl"/>
          </a:blipFill>
          <a:ln w="9525" cap="flat">
            <a:noFill/>
            <a:prstDash val="solid"/>
            <a:miter/>
          </a:ln>
        </p:spPr>
        <p:txBody>
          <a:bodyPr rtlCol="0" anchor="ctr"/>
          <a:lstStyle/>
          <a:p>
            <a:endParaRPr lang="en-US" dirty="0"/>
          </a:p>
        </p:txBody>
      </p:sp>
      <p:sp>
        <p:nvSpPr>
          <p:cNvPr id="2" name="Title 1">
            <a:extLst>
              <a:ext uri="{FF2B5EF4-FFF2-40B4-BE49-F238E27FC236}">
                <a16:creationId xmlns:a16="http://schemas.microsoft.com/office/drawing/2014/main" id="{6767E81C-AA51-44A0-B21C-757B2F3B90C5}"/>
              </a:ext>
            </a:extLst>
          </p:cNvPr>
          <p:cNvSpPr>
            <a:spLocks noGrp="1"/>
          </p:cNvSpPr>
          <p:nvPr>
            <p:ph type="title"/>
          </p:nvPr>
        </p:nvSpPr>
        <p:spPr>
          <a:xfrm>
            <a:off x="457200" y="668049"/>
            <a:ext cx="4314825" cy="1957828"/>
          </a:xfrm>
        </p:spPr>
        <p:txBody>
          <a:bodyPr anchor="b">
            <a:normAutofit/>
          </a:bodyPr>
          <a:lstStyle>
            <a:lvl1pPr>
              <a:defRPr sz="44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F7A0438A-298D-4466-B55D-F466C345C3CC}"/>
              </a:ext>
            </a:extLst>
          </p:cNvPr>
          <p:cNvSpPr>
            <a:spLocks noGrp="1"/>
          </p:cNvSpPr>
          <p:nvPr>
            <p:ph idx="1"/>
          </p:nvPr>
        </p:nvSpPr>
        <p:spPr>
          <a:xfrm>
            <a:off x="5183188" y="668049"/>
            <a:ext cx="4875212" cy="5231253"/>
          </a:xfrm>
        </p:spPr>
        <p:txBody>
          <a:bodyPr>
            <a:normAutofit/>
          </a:bodyPr>
          <a:lstStyle>
            <a:lvl1pPr>
              <a:defRPr sz="2400"/>
            </a:lvl1pPr>
            <a:lvl2pPr>
              <a:defRPr sz="2000"/>
            </a:lvl2pPr>
            <a:lvl3pPr>
              <a:defRPr sz="1800"/>
            </a:lvl3pPr>
            <a:lvl4pPr>
              <a:defRPr sz="16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C4143104-0579-4974-88D2-61DF1A30D390}"/>
              </a:ext>
            </a:extLst>
          </p:cNvPr>
          <p:cNvSpPr>
            <a:spLocks noGrp="1"/>
          </p:cNvSpPr>
          <p:nvPr>
            <p:ph type="body" sz="half" idx="2"/>
          </p:nvPr>
        </p:nvSpPr>
        <p:spPr>
          <a:xfrm>
            <a:off x="457200" y="2749024"/>
            <a:ext cx="4314825" cy="3119964"/>
          </a:xfrm>
        </p:spPr>
        <p:txBody>
          <a:bodyPr>
            <a:normAutofit/>
          </a:bodyPr>
          <a:lstStyle>
            <a:lvl1pPr marL="0" indent="0">
              <a:buNone/>
              <a:defRPr sz="2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FA32755-0632-47CB-AA69-7EFB212FA160}"/>
              </a:ext>
            </a:extLst>
          </p:cNvPr>
          <p:cNvSpPr>
            <a:spLocks noGrp="1"/>
          </p:cNvSpPr>
          <p:nvPr>
            <p:ph type="dt" sz="half" idx="10"/>
          </p:nvPr>
        </p:nvSpPr>
        <p:spPr/>
        <p:txBody>
          <a:bodyPr/>
          <a:lstStyle/>
          <a:p>
            <a:fld id="{D208048B-57AF-4F53-BC84-8E0A1033FBEC}" type="datetimeFigureOut">
              <a:rPr lang="en-US" smtClean="0"/>
              <a:t>1/10/26</a:t>
            </a:fld>
            <a:endParaRPr lang="en-US" dirty="0"/>
          </a:p>
        </p:txBody>
      </p:sp>
      <p:sp>
        <p:nvSpPr>
          <p:cNvPr id="6" name="Footer Placeholder 5">
            <a:extLst>
              <a:ext uri="{FF2B5EF4-FFF2-40B4-BE49-F238E27FC236}">
                <a16:creationId xmlns:a16="http://schemas.microsoft.com/office/drawing/2014/main" id="{38ED0B4F-5B59-4064-A88B-E9938A40FF32}"/>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76512E7F-93B8-4E93-BCB3-ADE74FC1504B}"/>
              </a:ext>
            </a:extLst>
          </p:cNvPr>
          <p:cNvSpPr>
            <a:spLocks noGrp="1"/>
          </p:cNvSpPr>
          <p:nvPr>
            <p:ph type="sldNum" sz="quarter" idx="12"/>
          </p:nvPr>
        </p:nvSpPr>
        <p:spPr/>
        <p:txBody>
          <a:bodyPr/>
          <a:lstStyle/>
          <a:p>
            <a:fld id="{BD8A8A1B-4E1E-43EF-8A39-7D4A3879B941}" type="slidenum">
              <a:rPr lang="en-US" smtClean="0"/>
              <a:t>‹#›</a:t>
            </a:fld>
            <a:endParaRPr lang="en-US" dirty="0"/>
          </a:p>
        </p:txBody>
      </p:sp>
    </p:spTree>
    <p:extLst>
      <p:ext uri="{BB962C8B-B14F-4D97-AF65-F5344CB8AC3E}">
        <p14:creationId xmlns:p14="http://schemas.microsoft.com/office/powerpoint/2010/main" val="21533719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F3C1870-4E69-4DE7-BF2F-DE8A7881C640}"/>
              </a:ext>
              <a:ext uri="{C183D7F6-B498-43B3-948B-1728B52AA6E4}">
                <adec:decorative xmlns:adec="http://schemas.microsoft.com/office/drawing/2017/decorative" val="1"/>
              </a:ext>
            </a:extLst>
          </p:cNvPr>
          <p:cNvSpPr/>
          <p:nvPr/>
        </p:nvSpPr>
        <p:spPr>
          <a:xfrm>
            <a:off x="0" y="0"/>
            <a:ext cx="12188952" cy="6858000"/>
          </a:xfrm>
          <a:prstGeom prst="rect">
            <a:avLst/>
          </a:prstGeom>
          <a:ln w="9525" cap="flat">
            <a:noFill/>
            <a:prstDash val="solid"/>
            <a:miter/>
          </a:ln>
        </p:spPr>
        <p:txBody>
          <a:bodyPr rtlCol="0" anchor="ctr"/>
          <a:lstStyle/>
          <a:p>
            <a:endParaRPr lang="en-US" dirty="0">
              <a:solidFill>
                <a:schemeClr val="tx1"/>
              </a:solidFill>
            </a:endParaRPr>
          </a:p>
        </p:txBody>
      </p:sp>
      <p:sp>
        <p:nvSpPr>
          <p:cNvPr id="11" name="Color Fill">
            <a:extLst>
              <a:ext uri="{FF2B5EF4-FFF2-40B4-BE49-F238E27FC236}">
                <a16:creationId xmlns:a16="http://schemas.microsoft.com/office/drawing/2014/main" id="{7439AB1C-A8A1-4745-9625-B18FE9160BBB}"/>
              </a:ext>
              <a:ext uri="{C183D7F6-B498-43B3-948B-1728B52AA6E4}">
                <adec:decorative xmlns:adec="http://schemas.microsoft.com/office/drawing/2017/decorative" val="1"/>
              </a:ext>
            </a:extLst>
          </p:cNvPr>
          <p:cNvSpPr/>
          <p:nvPr/>
        </p:nvSpPr>
        <p:spPr>
          <a:xfrm>
            <a:off x="0" y="0"/>
            <a:ext cx="12188952" cy="6858000"/>
          </a:xfrm>
          <a:prstGeom prst="rect">
            <a:avLst/>
          </a:prstGeom>
          <a:solidFill>
            <a:schemeClr val="bg2">
              <a:lumMod val="75000"/>
              <a:lumOff val="25000"/>
              <a:alpha val="40000"/>
            </a:schemeClr>
          </a:solidFill>
          <a:ln w="9525" cap="flat">
            <a:noFill/>
            <a:prstDash val="solid"/>
            <a:miter/>
          </a:ln>
        </p:spPr>
        <p:txBody>
          <a:bodyPr rtlCol="0" anchor="ctr"/>
          <a:lstStyle/>
          <a:p>
            <a:endParaRPr lang="en-US" dirty="0">
              <a:solidFill>
                <a:schemeClr val="bg2">
                  <a:lumMod val="75000"/>
                  <a:lumOff val="25000"/>
                </a:schemeClr>
              </a:solidFill>
            </a:endParaRPr>
          </a:p>
        </p:txBody>
      </p:sp>
      <p:grpSp>
        <p:nvGrpSpPr>
          <p:cNvPr id="14" name="Group 13">
            <a:extLst>
              <a:ext uri="{FF2B5EF4-FFF2-40B4-BE49-F238E27FC236}">
                <a16:creationId xmlns:a16="http://schemas.microsoft.com/office/drawing/2014/main" id="{11ADDC4D-D9AA-48F8-BD10-2D20F14607A6}"/>
              </a:ext>
              <a:ext uri="{C183D7F6-B498-43B3-948B-1728B52AA6E4}">
                <adec:decorative xmlns:adec="http://schemas.microsoft.com/office/drawing/2017/decorative" val="1"/>
              </a:ext>
            </a:extLst>
          </p:cNvPr>
          <p:cNvGrpSpPr/>
          <p:nvPr/>
        </p:nvGrpSpPr>
        <p:grpSpPr>
          <a:xfrm>
            <a:off x="10300855" y="0"/>
            <a:ext cx="1891145" cy="5600700"/>
            <a:chOff x="10300855" y="0"/>
            <a:chExt cx="1891145" cy="5600700"/>
          </a:xfrm>
        </p:grpSpPr>
        <p:sp>
          <p:nvSpPr>
            <p:cNvPr id="15" name="Oval 14">
              <a:extLst>
                <a:ext uri="{FF2B5EF4-FFF2-40B4-BE49-F238E27FC236}">
                  <a16:creationId xmlns:a16="http://schemas.microsoft.com/office/drawing/2014/main" id="{C1136312-3085-4615-A743-4EE531585B11}"/>
                </a:ext>
              </a:extLst>
            </p:cNvPr>
            <p:cNvSpPr/>
            <p:nvPr/>
          </p:nvSpPr>
          <p:spPr>
            <a:xfrm>
              <a:off x="11783194" y="2943021"/>
              <a:ext cx="246527" cy="246527"/>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dirty="0"/>
            </a:p>
          </p:txBody>
        </p:sp>
        <p:sp>
          <p:nvSpPr>
            <p:cNvPr id="16" name="Graphic 9">
              <a:extLst>
                <a:ext uri="{FF2B5EF4-FFF2-40B4-BE49-F238E27FC236}">
                  <a16:creationId xmlns:a16="http://schemas.microsoft.com/office/drawing/2014/main" id="{29539FE4-376B-4187-A80A-C98EBA23DA30}"/>
                </a:ext>
              </a:extLst>
            </p:cNvPr>
            <p:cNvSpPr/>
            <p:nvPr/>
          </p:nvSpPr>
          <p:spPr>
            <a:xfrm>
              <a:off x="10330568" y="2199078"/>
              <a:ext cx="1195288" cy="1195289"/>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solidFill>
              <a:schemeClr val="accent1">
                <a:lumMod val="75000"/>
                <a:alpha val="65000"/>
              </a:schemeClr>
            </a:solidFill>
            <a:ln w="9331"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dirty="0"/>
            </a:p>
          </p:txBody>
        </p:sp>
        <p:sp>
          <p:nvSpPr>
            <p:cNvPr id="17" name="Freeform: Shape 16">
              <a:extLst>
                <a:ext uri="{FF2B5EF4-FFF2-40B4-BE49-F238E27FC236}">
                  <a16:creationId xmlns:a16="http://schemas.microsoft.com/office/drawing/2014/main" id="{A11DC5D7-2276-4A57-8783-A0EFB00416E9}"/>
                </a:ext>
              </a:extLst>
            </p:cNvPr>
            <p:cNvSpPr/>
            <p:nvPr/>
          </p:nvSpPr>
          <p:spPr>
            <a:xfrm flipV="1">
              <a:off x="11151383" y="4336822"/>
              <a:ext cx="1040617" cy="1263878"/>
            </a:xfrm>
            <a:custGeom>
              <a:avLst/>
              <a:gdLst>
                <a:gd name="connsiteX0" fmla="*/ 1087069 w 1119832"/>
                <a:gd name="connsiteY0" fmla="*/ 1138 h 1360088"/>
                <a:gd name="connsiteX1" fmla="*/ 1119832 w 1119832"/>
                <a:gd name="connsiteY1" fmla="*/ 3278 h 1360088"/>
                <a:gd name="connsiteX2" fmla="*/ 1119832 w 1119832"/>
                <a:gd name="connsiteY2" fmla="*/ 1097964 h 1360088"/>
                <a:gd name="connsiteX3" fmla="*/ 1109686 w 1119832"/>
                <a:gd name="connsiteY3" fmla="*/ 1109686 h 1360088"/>
                <a:gd name="connsiteX4" fmla="*/ 25249 w 1119832"/>
                <a:gd name="connsiteY4" fmla="*/ 1334840 h 1360088"/>
                <a:gd name="connsiteX5" fmla="*/ 250404 w 1119832"/>
                <a:gd name="connsiteY5" fmla="*/ 250404 h 1360088"/>
                <a:gd name="connsiteX6" fmla="*/ 1087069 w 1119832"/>
                <a:gd name="connsiteY6" fmla="*/ 1138 h 13600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19832" h="1360088">
                  <a:moveTo>
                    <a:pt x="1087069" y="1138"/>
                  </a:moveTo>
                  <a:lnTo>
                    <a:pt x="1119832" y="3278"/>
                  </a:lnTo>
                  <a:lnTo>
                    <a:pt x="1119832" y="1097964"/>
                  </a:lnTo>
                  <a:lnTo>
                    <a:pt x="1109686" y="1109686"/>
                  </a:lnTo>
                  <a:cubicBezTo>
                    <a:pt x="748058" y="1471314"/>
                    <a:pt x="25249" y="1334840"/>
                    <a:pt x="25249" y="1334840"/>
                  </a:cubicBezTo>
                  <a:cubicBezTo>
                    <a:pt x="25249" y="1334840"/>
                    <a:pt x="-111224" y="612032"/>
                    <a:pt x="250404" y="250404"/>
                  </a:cubicBezTo>
                  <a:cubicBezTo>
                    <a:pt x="476422" y="24386"/>
                    <a:pt x="843525" y="-7060"/>
                    <a:pt x="1087069" y="1138"/>
                  </a:cubicBezTo>
                  <a:close/>
                </a:path>
              </a:pathLst>
            </a:custGeom>
            <a:pattFill prst="pct5">
              <a:fgClr>
                <a:schemeClr val="accent4">
                  <a:lumMod val="60000"/>
                  <a:lumOff val="40000"/>
                </a:schemeClr>
              </a:fgClr>
              <a:bgClr>
                <a:schemeClr val="accent1">
                  <a:lumMod val="75000"/>
                </a:schemeClr>
              </a:bgClr>
            </a:pattFill>
            <a:ln w="9525"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dirty="0"/>
            </a:p>
          </p:txBody>
        </p:sp>
        <p:sp>
          <p:nvSpPr>
            <p:cNvPr id="18" name="Freeform: Shape 17">
              <a:extLst>
                <a:ext uri="{FF2B5EF4-FFF2-40B4-BE49-F238E27FC236}">
                  <a16:creationId xmlns:a16="http://schemas.microsoft.com/office/drawing/2014/main" id="{57D5B578-4971-4ADC-97D8-B9CEF52AA71B}"/>
                </a:ext>
                <a:ext uri="{C183D7F6-B498-43B3-948B-1728B52AA6E4}">
                  <adec:decorative xmlns:adec="http://schemas.microsoft.com/office/drawing/2017/decorative" val="1"/>
                </a:ext>
              </a:extLst>
            </p:cNvPr>
            <p:cNvSpPr/>
            <p:nvPr/>
          </p:nvSpPr>
          <p:spPr>
            <a:xfrm>
              <a:off x="11638492" y="2767655"/>
              <a:ext cx="553508" cy="1567713"/>
            </a:xfrm>
            <a:custGeom>
              <a:avLst/>
              <a:gdLst>
                <a:gd name="connsiteX0" fmla="*/ 612019 w 612019"/>
                <a:gd name="connsiteY0" fmla="*/ 0 h 1733435"/>
                <a:gd name="connsiteX1" fmla="*/ 612019 w 612019"/>
                <a:gd name="connsiteY1" fmla="*/ 1733435 h 1733435"/>
                <a:gd name="connsiteX2" fmla="*/ 180103 w 612019"/>
                <a:gd name="connsiteY2" fmla="*/ 1301519 h 1733435"/>
                <a:gd name="connsiteX3" fmla="*/ 180103 w 612019"/>
                <a:gd name="connsiteY3" fmla="*/ 431916 h 1733435"/>
              </a:gdLst>
              <a:ahLst/>
              <a:cxnLst>
                <a:cxn ang="0">
                  <a:pos x="connsiteX0" y="connsiteY0"/>
                </a:cxn>
                <a:cxn ang="0">
                  <a:pos x="connsiteX1" y="connsiteY1"/>
                </a:cxn>
                <a:cxn ang="0">
                  <a:pos x="connsiteX2" y="connsiteY2"/>
                </a:cxn>
                <a:cxn ang="0">
                  <a:pos x="connsiteX3" y="connsiteY3"/>
                </a:cxn>
              </a:cxnLst>
              <a:rect l="l" t="t" r="r" b="b"/>
              <a:pathLst>
                <a:path w="612019" h="1733435">
                  <a:moveTo>
                    <a:pt x="612019" y="0"/>
                  </a:moveTo>
                  <a:lnTo>
                    <a:pt x="612019" y="1733435"/>
                  </a:lnTo>
                  <a:lnTo>
                    <a:pt x="180103" y="1301519"/>
                  </a:lnTo>
                  <a:cubicBezTo>
                    <a:pt x="-60034" y="1061382"/>
                    <a:pt x="-60034" y="672053"/>
                    <a:pt x="180103" y="431916"/>
                  </a:cubicBezTo>
                  <a:close/>
                </a:path>
              </a:pathLst>
            </a:custGeom>
            <a:solidFill>
              <a:schemeClr val="accent1">
                <a:lumMod val="60000"/>
                <a:lumOff val="40000"/>
                <a:alpha val="60000"/>
              </a:schemeClr>
            </a:solidFill>
            <a:ln w="9331"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endParaRPr lang="en-US" dirty="0"/>
            </a:p>
          </p:txBody>
        </p:sp>
        <p:sp>
          <p:nvSpPr>
            <p:cNvPr id="19" name="Graphic 9">
              <a:extLst>
                <a:ext uri="{FF2B5EF4-FFF2-40B4-BE49-F238E27FC236}">
                  <a16:creationId xmlns:a16="http://schemas.microsoft.com/office/drawing/2014/main" id="{2D968E77-E43D-4870-93BC-CBF1947336B3}"/>
                </a:ext>
              </a:extLst>
            </p:cNvPr>
            <p:cNvSpPr/>
            <p:nvPr/>
          </p:nvSpPr>
          <p:spPr>
            <a:xfrm flipH="1">
              <a:off x="10300855" y="0"/>
              <a:ext cx="1891145" cy="1891145"/>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solidFill>
              <a:schemeClr val="accent1">
                <a:alpha val="60000"/>
              </a:schemeClr>
            </a:solidFill>
            <a:ln w="9331"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sp>
          <p:nvSpPr>
            <p:cNvPr id="20" name="Graphic 9">
              <a:extLst>
                <a:ext uri="{FF2B5EF4-FFF2-40B4-BE49-F238E27FC236}">
                  <a16:creationId xmlns:a16="http://schemas.microsoft.com/office/drawing/2014/main" id="{1221D41A-E71E-4587-A876-F8778E7C03E1}"/>
                </a:ext>
              </a:extLst>
            </p:cNvPr>
            <p:cNvSpPr/>
            <p:nvPr/>
          </p:nvSpPr>
          <p:spPr>
            <a:xfrm flipH="1">
              <a:off x="10424367" y="122795"/>
              <a:ext cx="1644119" cy="1644119"/>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pattFill prst="pct5">
              <a:fgClr>
                <a:schemeClr val="accent4">
                  <a:lumMod val="60000"/>
                  <a:lumOff val="40000"/>
                </a:schemeClr>
              </a:fgClr>
              <a:bgClr>
                <a:schemeClr val="accent1">
                  <a:lumMod val="75000"/>
                </a:schemeClr>
              </a:bgClr>
            </a:pattFill>
            <a:ln w="9525" cap="flat">
              <a:noFill/>
              <a:prstDash val="solid"/>
              <a:miter/>
            </a:ln>
          </p:spPr>
          <p:txBody>
            <a:bodyPr rtlCol="0" anchor="ct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p>
          </p:txBody>
        </p:sp>
      </p:grpSp>
      <p:sp>
        <p:nvSpPr>
          <p:cNvPr id="13" name="Texture">
            <a:extLst>
              <a:ext uri="{FF2B5EF4-FFF2-40B4-BE49-F238E27FC236}">
                <a16:creationId xmlns:a16="http://schemas.microsoft.com/office/drawing/2014/main" id="{50457195-385D-490A-91AB-30B969C61953}"/>
              </a:ext>
              <a:ext uri="{C183D7F6-B498-43B3-948B-1728B52AA6E4}">
                <adec:decorative xmlns:adec="http://schemas.microsoft.com/office/drawing/2017/decorative" val="1"/>
              </a:ext>
            </a:extLst>
          </p:cNvPr>
          <p:cNvSpPr/>
          <p:nvPr/>
        </p:nvSpPr>
        <p:spPr>
          <a:xfrm>
            <a:off x="3048" y="0"/>
            <a:ext cx="12188952" cy="6858000"/>
          </a:xfrm>
          <a:prstGeom prst="rect">
            <a:avLst/>
          </a:prstGeom>
          <a:blipFill dpi="0" rotWithShape="1">
            <a:blip r:embed="rId2">
              <a:alphaModFix amt="6000"/>
            </a:blip>
            <a:srcRect/>
            <a:tile tx="0" ty="0" sx="100000" sy="100000" flip="none" algn="tl"/>
          </a:blipFill>
          <a:ln w="9525" cap="flat">
            <a:noFill/>
            <a:prstDash val="solid"/>
            <a:miter/>
          </a:ln>
        </p:spPr>
        <p:txBody>
          <a:bodyPr rtlCol="0" anchor="ctr"/>
          <a:lstStyle/>
          <a:p>
            <a:endParaRPr lang="en-US" dirty="0"/>
          </a:p>
        </p:txBody>
      </p:sp>
      <p:sp>
        <p:nvSpPr>
          <p:cNvPr id="2" name="Title 1">
            <a:extLst>
              <a:ext uri="{FF2B5EF4-FFF2-40B4-BE49-F238E27FC236}">
                <a16:creationId xmlns:a16="http://schemas.microsoft.com/office/drawing/2014/main" id="{7E06FF6D-24FA-4E04-90ED-7DBE228B2AA6}"/>
              </a:ext>
            </a:extLst>
          </p:cNvPr>
          <p:cNvSpPr>
            <a:spLocks noGrp="1"/>
          </p:cNvSpPr>
          <p:nvPr>
            <p:ph type="title"/>
          </p:nvPr>
        </p:nvSpPr>
        <p:spPr>
          <a:xfrm>
            <a:off x="457200" y="668049"/>
            <a:ext cx="4314825" cy="2235711"/>
          </a:xfrm>
        </p:spPr>
        <p:txBody>
          <a:bodyPr anchor="b">
            <a:noAutofit/>
          </a:bodyPr>
          <a:lstStyle>
            <a:lvl1pPr algn="l" defTabSz="914400" rtl="0" eaLnBrk="1" latinLnBrk="0" hangingPunct="1">
              <a:lnSpc>
                <a:spcPct val="90000"/>
              </a:lnSpc>
              <a:spcBef>
                <a:spcPct val="0"/>
              </a:spcBef>
              <a:buNone/>
              <a:defRPr lang="en-US" sz="4400" kern="1200">
                <a:solidFill>
                  <a:schemeClr val="tx1"/>
                </a:solidFill>
                <a:latin typeface="+mj-lt"/>
                <a:ea typeface="+mj-ea"/>
                <a:cs typeface="+mj-cs"/>
              </a:defRPr>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4432D78B-0E21-420F-9DFF-6131CB0F7E69}"/>
              </a:ext>
            </a:extLst>
          </p:cNvPr>
          <p:cNvSpPr>
            <a:spLocks noGrp="1"/>
          </p:cNvSpPr>
          <p:nvPr>
            <p:ph type="pic" idx="1"/>
          </p:nvPr>
        </p:nvSpPr>
        <p:spPr>
          <a:xfrm>
            <a:off x="5183188" y="668049"/>
            <a:ext cx="4958436" cy="523125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a:extLst>
              <a:ext uri="{FF2B5EF4-FFF2-40B4-BE49-F238E27FC236}">
                <a16:creationId xmlns:a16="http://schemas.microsoft.com/office/drawing/2014/main" id="{D8AC2A57-1064-4391-B96B-4D04305E0BE7}"/>
              </a:ext>
            </a:extLst>
          </p:cNvPr>
          <p:cNvSpPr>
            <a:spLocks noGrp="1"/>
          </p:cNvSpPr>
          <p:nvPr>
            <p:ph type="body" sz="half" idx="2"/>
          </p:nvPr>
        </p:nvSpPr>
        <p:spPr>
          <a:xfrm>
            <a:off x="457200" y="2941222"/>
            <a:ext cx="4314825" cy="2927765"/>
          </a:xfrm>
        </p:spPr>
        <p:txBody>
          <a:bodyPr>
            <a:normAutofit/>
          </a:bodyPr>
          <a:lstStyle>
            <a:lvl1pPr marL="0" indent="0">
              <a:buNone/>
              <a:defRPr sz="2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FD04EB0-850A-4256-8D12-E01A201A4FE1}"/>
              </a:ext>
            </a:extLst>
          </p:cNvPr>
          <p:cNvSpPr>
            <a:spLocks noGrp="1"/>
          </p:cNvSpPr>
          <p:nvPr>
            <p:ph type="dt" sz="half" idx="10"/>
          </p:nvPr>
        </p:nvSpPr>
        <p:spPr/>
        <p:txBody>
          <a:bodyPr/>
          <a:lstStyle/>
          <a:p>
            <a:fld id="{D208048B-57AF-4F53-BC84-8E0A1033FBEC}" type="datetimeFigureOut">
              <a:rPr lang="en-US" smtClean="0"/>
              <a:t>1/10/26</a:t>
            </a:fld>
            <a:endParaRPr lang="en-US" dirty="0"/>
          </a:p>
        </p:txBody>
      </p:sp>
      <p:sp>
        <p:nvSpPr>
          <p:cNvPr id="6" name="Footer Placeholder 5">
            <a:extLst>
              <a:ext uri="{FF2B5EF4-FFF2-40B4-BE49-F238E27FC236}">
                <a16:creationId xmlns:a16="http://schemas.microsoft.com/office/drawing/2014/main" id="{7E9CF4AF-C757-4552-AB8A-3B89C37464EB}"/>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2262A368-F12B-4B5E-82F0-A6AEE6AF2C83}"/>
              </a:ext>
            </a:extLst>
          </p:cNvPr>
          <p:cNvSpPr>
            <a:spLocks noGrp="1"/>
          </p:cNvSpPr>
          <p:nvPr>
            <p:ph type="sldNum" sz="quarter" idx="12"/>
          </p:nvPr>
        </p:nvSpPr>
        <p:spPr/>
        <p:txBody>
          <a:bodyPr/>
          <a:lstStyle/>
          <a:p>
            <a:fld id="{BD8A8A1B-4E1E-43EF-8A39-7D4A3879B941}" type="slidenum">
              <a:rPr lang="en-US" smtClean="0"/>
              <a:t>‹#›</a:t>
            </a:fld>
            <a:endParaRPr lang="en-US" dirty="0"/>
          </a:p>
        </p:txBody>
      </p:sp>
    </p:spTree>
    <p:extLst>
      <p:ext uri="{BB962C8B-B14F-4D97-AF65-F5344CB8AC3E}">
        <p14:creationId xmlns:p14="http://schemas.microsoft.com/office/powerpoint/2010/main" val="32189643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F358BAA-9C8A-4E17-BAD8-32FD6FFEA730}"/>
              </a:ext>
              <a:ext uri="{C183D7F6-B498-43B3-948B-1728B52AA6E4}">
                <adec:decorative xmlns:adec="http://schemas.microsoft.com/office/drawing/2017/decorative" val="1"/>
              </a:ext>
            </a:extLst>
          </p:cNvPr>
          <p:cNvSpPr/>
          <p:nvPr/>
        </p:nvSpPr>
        <p:spPr>
          <a:xfrm>
            <a:off x="0" y="0"/>
            <a:ext cx="12188952" cy="6858000"/>
          </a:xfrm>
          <a:prstGeom prst="rect">
            <a:avLst/>
          </a:prstGeom>
          <a:ln w="9525" cap="flat">
            <a:noFill/>
            <a:prstDash val="solid"/>
            <a:miter/>
          </a:ln>
        </p:spPr>
        <p:txBody>
          <a:bodyPr rtlCol="0" anchor="ctr"/>
          <a:lstStyle/>
          <a:p>
            <a:endParaRPr lang="en-US" dirty="0">
              <a:solidFill>
                <a:schemeClr val="tx1"/>
              </a:solidFill>
            </a:endParaRPr>
          </a:p>
        </p:txBody>
      </p:sp>
      <p:sp>
        <p:nvSpPr>
          <p:cNvPr id="10" name="Color Fill">
            <a:extLst>
              <a:ext uri="{FF2B5EF4-FFF2-40B4-BE49-F238E27FC236}">
                <a16:creationId xmlns:a16="http://schemas.microsoft.com/office/drawing/2014/main" id="{4D6F41A4-BEE3-4935-9371-4ADEA67A22F9}"/>
              </a:ext>
              <a:ext uri="{C183D7F6-B498-43B3-948B-1728B52AA6E4}">
                <adec:decorative xmlns:adec="http://schemas.microsoft.com/office/drawing/2017/decorative" val="1"/>
              </a:ext>
            </a:extLst>
          </p:cNvPr>
          <p:cNvSpPr/>
          <p:nvPr/>
        </p:nvSpPr>
        <p:spPr>
          <a:xfrm>
            <a:off x="0" y="0"/>
            <a:ext cx="12188952" cy="6858000"/>
          </a:xfrm>
          <a:prstGeom prst="rect">
            <a:avLst/>
          </a:prstGeom>
          <a:solidFill>
            <a:schemeClr val="bg2">
              <a:lumMod val="75000"/>
              <a:lumOff val="25000"/>
              <a:alpha val="40000"/>
            </a:schemeClr>
          </a:solidFill>
          <a:ln w="9525" cap="flat">
            <a:noFill/>
            <a:prstDash val="solid"/>
            <a:miter/>
          </a:ln>
        </p:spPr>
        <p:txBody>
          <a:bodyPr rtlCol="0" anchor="ctr"/>
          <a:lstStyle/>
          <a:p>
            <a:endParaRPr lang="en-US" dirty="0">
              <a:solidFill>
                <a:schemeClr val="bg2">
                  <a:lumMod val="75000"/>
                  <a:lumOff val="25000"/>
                </a:schemeClr>
              </a:solidFill>
            </a:endParaRPr>
          </a:p>
        </p:txBody>
      </p:sp>
      <p:grpSp>
        <p:nvGrpSpPr>
          <p:cNvPr id="13" name="Group 12">
            <a:extLst>
              <a:ext uri="{FF2B5EF4-FFF2-40B4-BE49-F238E27FC236}">
                <a16:creationId xmlns:a16="http://schemas.microsoft.com/office/drawing/2014/main" id="{7726F010-956A-40BC-8A1F-8002DC729B4C}"/>
              </a:ext>
              <a:ext uri="{C183D7F6-B498-43B3-948B-1728B52AA6E4}">
                <adec:decorative xmlns:adec="http://schemas.microsoft.com/office/drawing/2017/decorative" val="1"/>
              </a:ext>
            </a:extLst>
          </p:cNvPr>
          <p:cNvGrpSpPr/>
          <p:nvPr/>
        </p:nvGrpSpPr>
        <p:grpSpPr>
          <a:xfrm>
            <a:off x="8351566" y="0"/>
            <a:ext cx="3840434" cy="6858000"/>
            <a:chOff x="8351565" y="0"/>
            <a:chExt cx="3840434" cy="6858000"/>
          </a:xfrm>
        </p:grpSpPr>
        <p:sp>
          <p:nvSpPr>
            <p:cNvPr id="14" name="Oval 13">
              <a:extLst>
                <a:ext uri="{FF2B5EF4-FFF2-40B4-BE49-F238E27FC236}">
                  <a16:creationId xmlns:a16="http://schemas.microsoft.com/office/drawing/2014/main" id="{D386E468-0048-46C4-ADDD-FBE7A6AE9F31}"/>
                </a:ext>
              </a:extLst>
            </p:cNvPr>
            <p:cNvSpPr/>
            <p:nvPr/>
          </p:nvSpPr>
          <p:spPr>
            <a:xfrm>
              <a:off x="11260165" y="519204"/>
              <a:ext cx="474635" cy="474635"/>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dirty="0"/>
            </a:p>
          </p:txBody>
        </p:sp>
        <p:sp>
          <p:nvSpPr>
            <p:cNvPr id="15" name="Freeform: Shape 14">
              <a:extLst>
                <a:ext uri="{FF2B5EF4-FFF2-40B4-BE49-F238E27FC236}">
                  <a16:creationId xmlns:a16="http://schemas.microsoft.com/office/drawing/2014/main" id="{C5B35ED4-0C31-4C8C-A45E-6A3EDEAB2867}"/>
                </a:ext>
              </a:extLst>
            </p:cNvPr>
            <p:cNvSpPr/>
            <p:nvPr/>
          </p:nvSpPr>
          <p:spPr>
            <a:xfrm>
              <a:off x="8385871" y="0"/>
              <a:ext cx="2955657" cy="679194"/>
            </a:xfrm>
            <a:custGeom>
              <a:avLst/>
              <a:gdLst>
                <a:gd name="connsiteX0" fmla="*/ 0 w 2955657"/>
                <a:gd name="connsiteY0" fmla="*/ 0 h 679194"/>
                <a:gd name="connsiteX1" fmla="*/ 2955657 w 2955657"/>
                <a:gd name="connsiteY1" fmla="*/ 0 h 679194"/>
                <a:gd name="connsiteX2" fmla="*/ 2892839 w 2955657"/>
                <a:gd name="connsiteY2" fmla="*/ 84007 h 679194"/>
                <a:gd name="connsiteX3" fmla="*/ 1630760 w 2955657"/>
                <a:gd name="connsiteY3" fmla="*/ 679194 h 679194"/>
                <a:gd name="connsiteX4" fmla="*/ 0 w 2955657"/>
                <a:gd name="connsiteY4" fmla="*/ 679194 h 6791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55657" h="679194">
                  <a:moveTo>
                    <a:pt x="0" y="0"/>
                  </a:moveTo>
                  <a:lnTo>
                    <a:pt x="2955657" y="0"/>
                  </a:lnTo>
                  <a:lnTo>
                    <a:pt x="2892839" y="84007"/>
                  </a:lnTo>
                  <a:cubicBezTo>
                    <a:pt x="2592855" y="447504"/>
                    <a:pt x="2138868" y="679194"/>
                    <a:pt x="1630760" y="679194"/>
                  </a:cubicBezTo>
                  <a:lnTo>
                    <a:pt x="0" y="679194"/>
                  </a:lnTo>
                  <a:close/>
                </a:path>
              </a:pathLst>
            </a:custGeom>
            <a:solidFill>
              <a:schemeClr val="accent1">
                <a:lumMod val="60000"/>
                <a:lumOff val="40000"/>
                <a:alpha val="60000"/>
              </a:schemeClr>
            </a:solidFill>
            <a:ln w="9331" cap="flat">
              <a:noFill/>
              <a:prstDash val="solid"/>
              <a:miter/>
            </a:ln>
          </p:spPr>
          <p:txBody>
            <a:bodyPr rtlCol="0" anchor="ctr"/>
            <a:lstStyle/>
            <a:p>
              <a:pPr lvl="0"/>
              <a:endParaRPr lang="en-US" dirty="0"/>
            </a:p>
          </p:txBody>
        </p:sp>
        <p:sp>
          <p:nvSpPr>
            <p:cNvPr id="16" name="Freeform: Shape 15">
              <a:extLst>
                <a:ext uri="{FF2B5EF4-FFF2-40B4-BE49-F238E27FC236}">
                  <a16:creationId xmlns:a16="http://schemas.microsoft.com/office/drawing/2014/main" id="{B40A1EF3-FA93-48F4-9F82-BC0C79635750}"/>
                </a:ext>
              </a:extLst>
            </p:cNvPr>
            <p:cNvSpPr/>
            <p:nvPr/>
          </p:nvSpPr>
          <p:spPr>
            <a:xfrm>
              <a:off x="8351565" y="4121414"/>
              <a:ext cx="3266317" cy="2736586"/>
            </a:xfrm>
            <a:custGeom>
              <a:avLst/>
              <a:gdLst>
                <a:gd name="connsiteX0" fmla="*/ 1635557 w 3266317"/>
                <a:gd name="connsiteY0" fmla="*/ 0 h 2736586"/>
                <a:gd name="connsiteX1" fmla="*/ 3266317 w 3266317"/>
                <a:gd name="connsiteY1" fmla="*/ 0 h 2736586"/>
                <a:gd name="connsiteX2" fmla="*/ 3266317 w 3266317"/>
                <a:gd name="connsiteY2" fmla="*/ 1630760 h 2736586"/>
                <a:gd name="connsiteX3" fmla="*/ 2892838 w 3266317"/>
                <a:gd name="connsiteY3" fmla="*/ 2671131 h 2736586"/>
                <a:gd name="connsiteX4" fmla="*/ 2833348 w 3266317"/>
                <a:gd name="connsiteY4" fmla="*/ 2736586 h 2736586"/>
                <a:gd name="connsiteX5" fmla="*/ 0 w 3266317"/>
                <a:gd name="connsiteY5" fmla="*/ 2736586 h 2736586"/>
                <a:gd name="connsiteX6" fmla="*/ 0 w 3266317"/>
                <a:gd name="connsiteY6" fmla="*/ 1635558 h 2736586"/>
                <a:gd name="connsiteX7" fmla="*/ 1635557 w 3266317"/>
                <a:gd name="connsiteY7" fmla="*/ 0 h 27365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266317" h="2736586">
                  <a:moveTo>
                    <a:pt x="1635557" y="0"/>
                  </a:moveTo>
                  <a:lnTo>
                    <a:pt x="3266317" y="0"/>
                  </a:lnTo>
                  <a:lnTo>
                    <a:pt x="3266317" y="1630760"/>
                  </a:lnTo>
                  <a:cubicBezTo>
                    <a:pt x="3266317" y="2025955"/>
                    <a:pt x="3126159" y="2388411"/>
                    <a:pt x="2892838" y="2671131"/>
                  </a:cubicBezTo>
                  <a:lnTo>
                    <a:pt x="2833348" y="2736586"/>
                  </a:lnTo>
                  <a:lnTo>
                    <a:pt x="0" y="2736586"/>
                  </a:lnTo>
                  <a:lnTo>
                    <a:pt x="0" y="1635558"/>
                  </a:lnTo>
                  <a:cubicBezTo>
                    <a:pt x="0" y="732255"/>
                    <a:pt x="732254" y="0"/>
                    <a:pt x="1635557" y="0"/>
                  </a:cubicBezTo>
                  <a:close/>
                </a:path>
              </a:pathLst>
            </a:custGeom>
            <a:solidFill>
              <a:schemeClr val="accent1">
                <a:lumMod val="60000"/>
                <a:lumOff val="40000"/>
                <a:alpha val="60000"/>
              </a:schemeClr>
            </a:solidFill>
            <a:ln w="9331" cap="flat">
              <a:noFill/>
              <a:prstDash val="solid"/>
              <a:miter/>
            </a:ln>
          </p:spPr>
          <p:txBody>
            <a:bodyPr rtlCol="0" anchor="ctr"/>
            <a:lstStyle/>
            <a:p>
              <a:pPr lvl="0"/>
              <a:endParaRPr lang="en-US" dirty="0"/>
            </a:p>
          </p:txBody>
        </p:sp>
        <p:sp>
          <p:nvSpPr>
            <p:cNvPr id="17" name="Freeform: Shape 16">
              <a:extLst>
                <a:ext uri="{FF2B5EF4-FFF2-40B4-BE49-F238E27FC236}">
                  <a16:creationId xmlns:a16="http://schemas.microsoft.com/office/drawing/2014/main" id="{A985F09D-6969-44D0-B04F-4EDE0FEDAF63}"/>
                </a:ext>
              </a:extLst>
            </p:cNvPr>
            <p:cNvSpPr/>
            <p:nvPr/>
          </p:nvSpPr>
          <p:spPr>
            <a:xfrm>
              <a:off x="11755674" y="3386384"/>
              <a:ext cx="436325" cy="1309674"/>
            </a:xfrm>
            <a:custGeom>
              <a:avLst/>
              <a:gdLst>
                <a:gd name="connsiteX0" fmla="*/ 470325 w 477612"/>
                <a:gd name="connsiteY0" fmla="*/ 0 h 1433600"/>
                <a:gd name="connsiteX1" fmla="*/ 475607 w 477612"/>
                <a:gd name="connsiteY1" fmla="*/ 3701 h 1433600"/>
                <a:gd name="connsiteX2" fmla="*/ 477612 w 477612"/>
                <a:gd name="connsiteY2" fmla="*/ 5160 h 1433600"/>
                <a:gd name="connsiteX3" fmla="*/ 477612 w 477612"/>
                <a:gd name="connsiteY3" fmla="*/ 1428441 h 1433600"/>
                <a:gd name="connsiteX4" fmla="*/ 475607 w 477612"/>
                <a:gd name="connsiteY4" fmla="*/ 1429900 h 1433600"/>
                <a:gd name="connsiteX5" fmla="*/ 470325 w 477612"/>
                <a:gd name="connsiteY5" fmla="*/ 1433600 h 1433600"/>
                <a:gd name="connsiteX6" fmla="*/ 0 w 477612"/>
                <a:gd name="connsiteY6" fmla="*/ 716800 h 1433600"/>
                <a:gd name="connsiteX7" fmla="*/ 470325 w 477612"/>
                <a:gd name="connsiteY7" fmla="*/ 0 h 1433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77612" h="1433600">
                  <a:moveTo>
                    <a:pt x="470325" y="0"/>
                  </a:moveTo>
                  <a:cubicBezTo>
                    <a:pt x="470325" y="0"/>
                    <a:pt x="472162" y="1254"/>
                    <a:pt x="475607" y="3701"/>
                  </a:cubicBezTo>
                  <a:lnTo>
                    <a:pt x="477612" y="5160"/>
                  </a:lnTo>
                  <a:lnTo>
                    <a:pt x="477612" y="1428441"/>
                  </a:lnTo>
                  <a:lnTo>
                    <a:pt x="475607" y="1429900"/>
                  </a:lnTo>
                  <a:cubicBezTo>
                    <a:pt x="472162" y="1432347"/>
                    <a:pt x="470325" y="1433600"/>
                    <a:pt x="470325" y="1433600"/>
                  </a:cubicBezTo>
                  <a:cubicBezTo>
                    <a:pt x="470325" y="1433600"/>
                    <a:pt x="0" y="1112672"/>
                    <a:pt x="0" y="716800"/>
                  </a:cubicBezTo>
                  <a:cubicBezTo>
                    <a:pt x="0" y="320929"/>
                    <a:pt x="470325" y="0"/>
                    <a:pt x="470325" y="0"/>
                  </a:cubicBezTo>
                  <a:close/>
                </a:path>
              </a:pathLst>
            </a:custGeom>
            <a:pattFill prst="pct5">
              <a:fgClr>
                <a:schemeClr val="accent4">
                  <a:lumMod val="20000"/>
                  <a:lumOff val="80000"/>
                </a:schemeClr>
              </a:fgClr>
              <a:bgClr>
                <a:schemeClr val="accent4">
                  <a:lumMod val="60000"/>
                  <a:lumOff val="40000"/>
                </a:schemeClr>
              </a:bgClr>
            </a:pattFill>
            <a:ln w="9525" cap="flat">
              <a:noFill/>
              <a:prstDash val="solid"/>
              <a:miter/>
            </a:ln>
          </p:spPr>
          <p:txBody>
            <a:bodyPr rtlCol="0" anchor="ctr"/>
            <a:lstStyle/>
            <a:p>
              <a:pPr lvl="0"/>
              <a:endParaRPr lang="en-US" dirty="0"/>
            </a:p>
          </p:txBody>
        </p:sp>
        <p:sp>
          <p:nvSpPr>
            <p:cNvPr id="18" name="Graphic 9">
              <a:extLst>
                <a:ext uri="{FF2B5EF4-FFF2-40B4-BE49-F238E27FC236}">
                  <a16:creationId xmlns:a16="http://schemas.microsoft.com/office/drawing/2014/main" id="{003913A0-A3C0-4ED8-8920-318068FBC46F}"/>
                </a:ext>
              </a:extLst>
            </p:cNvPr>
            <p:cNvSpPr/>
            <p:nvPr/>
          </p:nvSpPr>
          <p:spPr>
            <a:xfrm>
              <a:off x="8385870" y="791588"/>
              <a:ext cx="3232012" cy="3232012"/>
            </a:xfrm>
            <a:custGeom>
              <a:avLst/>
              <a:gdLst>
                <a:gd name="connsiteX0" fmla="*/ 6861546 w 6861545"/>
                <a:gd name="connsiteY0" fmla="*/ 6861546 h 6861545"/>
                <a:gd name="connsiteX1" fmla="*/ 3435812 w 6861545"/>
                <a:gd name="connsiteY1" fmla="*/ 6861546 h 6861545"/>
                <a:gd name="connsiteX2" fmla="*/ 0 w 6861545"/>
                <a:gd name="connsiteY2" fmla="*/ 3425734 h 6861545"/>
                <a:gd name="connsiteX3" fmla="*/ 0 w 6861545"/>
                <a:gd name="connsiteY3" fmla="*/ 0 h 6861545"/>
                <a:gd name="connsiteX4" fmla="*/ 3425734 w 6861545"/>
                <a:gd name="connsiteY4" fmla="*/ 0 h 6861545"/>
                <a:gd name="connsiteX5" fmla="*/ 6861546 w 6861545"/>
                <a:gd name="connsiteY5" fmla="*/ 3435812 h 6861545"/>
                <a:gd name="connsiteX6" fmla="*/ 6861546 w 6861545"/>
                <a:gd name="connsiteY6" fmla="*/ 6861546 h 6861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861545" h="6861545">
                  <a:moveTo>
                    <a:pt x="6861546" y="6861546"/>
                  </a:moveTo>
                  <a:lnTo>
                    <a:pt x="3435812" y="6861546"/>
                  </a:lnTo>
                  <a:cubicBezTo>
                    <a:pt x="1538245" y="6861546"/>
                    <a:pt x="0" y="5323301"/>
                    <a:pt x="0" y="3425734"/>
                  </a:cubicBezTo>
                  <a:lnTo>
                    <a:pt x="0" y="0"/>
                  </a:lnTo>
                  <a:lnTo>
                    <a:pt x="3425734" y="0"/>
                  </a:lnTo>
                  <a:cubicBezTo>
                    <a:pt x="5323301" y="0"/>
                    <a:pt x="6861546" y="1538245"/>
                    <a:pt x="6861546" y="3435812"/>
                  </a:cubicBezTo>
                  <a:lnTo>
                    <a:pt x="6861546" y="6861546"/>
                  </a:lnTo>
                  <a:close/>
                </a:path>
              </a:pathLst>
            </a:custGeom>
            <a:pattFill prst="pct5">
              <a:fgClr>
                <a:schemeClr val="accent4">
                  <a:lumMod val="60000"/>
                  <a:lumOff val="40000"/>
                </a:schemeClr>
              </a:fgClr>
              <a:bgClr>
                <a:schemeClr val="accent1">
                  <a:lumMod val="75000"/>
                </a:schemeClr>
              </a:bgClr>
            </a:pattFill>
            <a:ln w="9525" cap="flat">
              <a:noFill/>
              <a:prstDash val="solid"/>
              <a:miter/>
            </a:ln>
          </p:spPr>
          <p:txBody>
            <a:bodyPr rtlCol="0" anchor="ctr"/>
            <a:lstStyle/>
            <a:p>
              <a:pPr lvl="0"/>
              <a:endParaRPr lang="en-US" dirty="0"/>
            </a:p>
          </p:txBody>
        </p:sp>
      </p:grpSp>
      <p:sp>
        <p:nvSpPr>
          <p:cNvPr id="12" name="Texture">
            <a:extLst>
              <a:ext uri="{FF2B5EF4-FFF2-40B4-BE49-F238E27FC236}">
                <a16:creationId xmlns:a16="http://schemas.microsoft.com/office/drawing/2014/main" id="{7FE1D329-7CB2-4DF5-B0C0-36DD19EBC66D}"/>
              </a:ext>
              <a:ext uri="{C183D7F6-B498-43B3-948B-1728B52AA6E4}">
                <adec:decorative xmlns:adec="http://schemas.microsoft.com/office/drawing/2017/decorative" val="1"/>
              </a:ext>
            </a:extLst>
          </p:cNvPr>
          <p:cNvSpPr/>
          <p:nvPr/>
        </p:nvSpPr>
        <p:spPr>
          <a:xfrm>
            <a:off x="3048" y="0"/>
            <a:ext cx="12188952" cy="6858000"/>
          </a:xfrm>
          <a:prstGeom prst="rect">
            <a:avLst/>
          </a:prstGeom>
          <a:blipFill dpi="0" rotWithShape="1">
            <a:blip r:embed="rId13">
              <a:alphaModFix amt="6000"/>
            </a:blip>
            <a:srcRect/>
            <a:tile tx="0" ty="0" sx="100000" sy="100000" flip="none" algn="tl"/>
          </a:blipFill>
          <a:ln w="9525" cap="flat">
            <a:noFill/>
            <a:prstDash val="solid"/>
            <a:miter/>
          </a:ln>
        </p:spPr>
        <p:txBody>
          <a:bodyPr rtlCol="0" anchor="ctr"/>
          <a:lstStyle/>
          <a:p>
            <a:endParaRPr lang="en-US" dirty="0"/>
          </a:p>
        </p:txBody>
      </p:sp>
      <p:sp>
        <p:nvSpPr>
          <p:cNvPr id="2" name="Title Placeholder 1">
            <a:extLst>
              <a:ext uri="{FF2B5EF4-FFF2-40B4-BE49-F238E27FC236}">
                <a16:creationId xmlns:a16="http://schemas.microsoft.com/office/drawing/2014/main" id="{093083B5-1505-44FE-894D-AA1AB6D60FCE}"/>
              </a:ext>
            </a:extLst>
          </p:cNvPr>
          <p:cNvSpPr>
            <a:spLocks noGrp="1"/>
          </p:cNvSpPr>
          <p:nvPr>
            <p:ph type="title"/>
          </p:nvPr>
        </p:nvSpPr>
        <p:spPr>
          <a:xfrm>
            <a:off x="457200" y="668049"/>
            <a:ext cx="7685037" cy="1325563"/>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603F3930-F8C8-43B1-BC1A-6264F4ACB2E1}"/>
              </a:ext>
            </a:extLst>
          </p:cNvPr>
          <p:cNvSpPr>
            <a:spLocks noGrp="1"/>
          </p:cNvSpPr>
          <p:nvPr>
            <p:ph type="body" idx="1"/>
          </p:nvPr>
        </p:nvSpPr>
        <p:spPr>
          <a:xfrm>
            <a:off x="457200" y="2096713"/>
            <a:ext cx="7685037" cy="408025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B9F4F2F7-3ECA-43D7-BFF3-FBB407AEAB46}"/>
              </a:ext>
            </a:extLst>
          </p:cNvPr>
          <p:cNvSpPr>
            <a:spLocks noGrp="1"/>
          </p:cNvSpPr>
          <p:nvPr>
            <p:ph type="dt" sz="half" idx="2"/>
          </p:nvPr>
        </p:nvSpPr>
        <p:spPr>
          <a:xfrm>
            <a:off x="457200" y="6356350"/>
            <a:ext cx="2743200" cy="365125"/>
          </a:xfrm>
          <a:prstGeom prst="rect">
            <a:avLst/>
          </a:prstGeom>
        </p:spPr>
        <p:txBody>
          <a:bodyPr vert="horz" lIns="91440" tIns="45720" rIns="91440" bIns="45720" rtlCol="0" anchor="ctr"/>
          <a:lstStyle>
            <a:lvl1pPr algn="l">
              <a:defRPr sz="1000" spc="110" baseline="0">
                <a:solidFill>
                  <a:schemeClr val="tx1">
                    <a:tint val="75000"/>
                  </a:schemeClr>
                </a:solidFill>
              </a:defRPr>
            </a:lvl1pPr>
          </a:lstStyle>
          <a:p>
            <a:fld id="{D208048B-57AF-4F53-BC84-8E0A1033FBEC}" type="datetimeFigureOut">
              <a:rPr lang="en-US" smtClean="0"/>
              <a:pPr/>
              <a:t>1/10/26</a:t>
            </a:fld>
            <a:endParaRPr lang="en-US" dirty="0"/>
          </a:p>
        </p:txBody>
      </p:sp>
      <p:sp>
        <p:nvSpPr>
          <p:cNvPr id="5" name="Footer Placeholder 4">
            <a:extLst>
              <a:ext uri="{FF2B5EF4-FFF2-40B4-BE49-F238E27FC236}">
                <a16:creationId xmlns:a16="http://schemas.microsoft.com/office/drawing/2014/main" id="{1D3A193F-0B61-43DD-8E45-EFEAC43E3826}"/>
              </a:ext>
            </a:extLst>
          </p:cNvPr>
          <p:cNvSpPr>
            <a:spLocks noGrp="1"/>
          </p:cNvSpPr>
          <p:nvPr>
            <p:ph type="ftr" sz="quarter" idx="3"/>
          </p:nvPr>
        </p:nvSpPr>
        <p:spPr>
          <a:xfrm>
            <a:off x="457200" y="155448"/>
            <a:ext cx="4114800" cy="365125"/>
          </a:xfrm>
          <a:prstGeom prst="rect">
            <a:avLst/>
          </a:prstGeom>
        </p:spPr>
        <p:txBody>
          <a:bodyPr vert="horz" lIns="91440" tIns="45720" rIns="91440" bIns="45720" rtlCol="0" anchor="ctr"/>
          <a:lstStyle>
            <a:lvl1pPr algn="l">
              <a:defRPr sz="1000" spc="110" baseline="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64625961-D3A8-4945-AEE4-EE1952DBDCAE}"/>
              </a:ext>
            </a:extLst>
          </p:cNvPr>
          <p:cNvSpPr>
            <a:spLocks noGrp="1"/>
          </p:cNvSpPr>
          <p:nvPr>
            <p:ph type="sldNum" sz="quarter" idx="4"/>
          </p:nvPr>
        </p:nvSpPr>
        <p:spPr>
          <a:xfrm>
            <a:off x="10954512" y="6355080"/>
            <a:ext cx="795528" cy="365760"/>
          </a:xfrm>
          <a:prstGeom prst="rect">
            <a:avLst/>
          </a:prstGeom>
        </p:spPr>
        <p:txBody>
          <a:bodyPr vert="horz" lIns="91440" tIns="45720" rIns="91440" bIns="45720" rtlCol="0" anchor="ctr"/>
          <a:lstStyle>
            <a:lvl1pPr algn="r">
              <a:defRPr sz="1000" spc="110" baseline="0">
                <a:solidFill>
                  <a:schemeClr val="tx1">
                    <a:tint val="75000"/>
                  </a:schemeClr>
                </a:solidFill>
              </a:defRPr>
            </a:lvl1pPr>
          </a:lstStyle>
          <a:p>
            <a:fld id="{BD8A8A1B-4E1E-43EF-8A39-7D4A3879B941}" type="slidenum">
              <a:rPr lang="en-US" smtClean="0"/>
              <a:pPr/>
              <a:t>‹#›</a:t>
            </a:fld>
            <a:endParaRPr lang="en-US" dirty="0"/>
          </a:p>
        </p:txBody>
      </p:sp>
    </p:spTree>
    <p:extLst>
      <p:ext uri="{BB962C8B-B14F-4D97-AF65-F5344CB8AC3E}">
        <p14:creationId xmlns:p14="http://schemas.microsoft.com/office/powerpoint/2010/main" val="1387823060"/>
      </p:ext>
    </p:extLst>
  </p:cSld>
  <p:clrMap bg1="dk1" tx1="lt1" bg2="dk2" tx2="lt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7" r:id="rId10"/>
    <p:sldLayoutId id="2147483736"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9" name="Background Fill">
            <a:extLst>
              <a:ext uri="{FF2B5EF4-FFF2-40B4-BE49-F238E27FC236}">
                <a16:creationId xmlns:a16="http://schemas.microsoft.com/office/drawing/2014/main" id="{A7971386-B2B0-4A38-8D3B-8CF23AAA61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9525" cap="flat">
            <a:noFill/>
            <a:prstDash val="solid"/>
            <a:miter/>
          </a:ln>
        </p:spPr>
        <p:txBody>
          <a:bodyPr rtlCol="0" anchor="ctr"/>
          <a:lstStyle/>
          <a:p>
            <a:endParaRPr lang="en-US" dirty="0">
              <a:solidFill>
                <a:schemeClr val="tx1"/>
              </a:solidFill>
            </a:endParaRPr>
          </a:p>
        </p:txBody>
      </p:sp>
      <p:sp>
        <p:nvSpPr>
          <p:cNvPr id="11" name="Color Fill">
            <a:extLst>
              <a:ext uri="{FF2B5EF4-FFF2-40B4-BE49-F238E27FC236}">
                <a16:creationId xmlns:a16="http://schemas.microsoft.com/office/drawing/2014/main" id="{8BECD55C-E611-4BCD-B45E-BF01D62348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bg2">
              <a:lumMod val="75000"/>
              <a:lumOff val="25000"/>
              <a:alpha val="40000"/>
            </a:schemeClr>
          </a:solidFill>
          <a:ln w="9525" cap="flat">
            <a:noFill/>
            <a:prstDash val="solid"/>
            <a:miter/>
          </a:ln>
        </p:spPr>
        <p:txBody>
          <a:bodyPr rtlCol="0" anchor="ctr"/>
          <a:lstStyle/>
          <a:p>
            <a:endParaRPr lang="en-US" dirty="0">
              <a:solidFill>
                <a:schemeClr val="bg2">
                  <a:lumMod val="75000"/>
                  <a:lumOff val="25000"/>
                </a:schemeClr>
              </a:solidFill>
            </a:endParaRPr>
          </a:p>
        </p:txBody>
      </p:sp>
      <p:grpSp>
        <p:nvGrpSpPr>
          <p:cNvPr id="13" name="Group 12">
            <a:extLst>
              <a:ext uri="{FF2B5EF4-FFF2-40B4-BE49-F238E27FC236}">
                <a16:creationId xmlns:a16="http://schemas.microsoft.com/office/drawing/2014/main" id="{193327DE-AF96-4552-944C-F5FB663CD0D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992168" y="-1"/>
            <a:ext cx="4782385" cy="4928295"/>
            <a:chOff x="6992168" y="-1"/>
            <a:chExt cx="4782385" cy="4928295"/>
          </a:xfrm>
        </p:grpSpPr>
        <p:sp>
          <p:nvSpPr>
            <p:cNvPr id="14" name="Oval 13">
              <a:extLst>
                <a:ext uri="{FF2B5EF4-FFF2-40B4-BE49-F238E27FC236}">
                  <a16:creationId xmlns:a16="http://schemas.microsoft.com/office/drawing/2014/main" id="{487A98A1-D478-4890-9CAB-83521D6C796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166507" y="453951"/>
              <a:ext cx="608046" cy="608046"/>
            </a:xfrm>
            <a:prstGeom prst="ellipse">
              <a:avLst/>
            </a:prstGeom>
            <a:solidFill>
              <a:schemeClr val="accent1">
                <a:lumMod val="60000"/>
                <a:lumOff val="40000"/>
                <a:alpha val="60000"/>
              </a:schemeClr>
            </a:solidFill>
            <a:ln w="9331" cap="flat">
              <a:noFill/>
              <a:prstDash val="solid"/>
              <a:miter/>
            </a:ln>
          </p:spPr>
          <p:txBody>
            <a:bodyPr rtlCol="0" anchor="ctr"/>
            <a:lstStyle/>
            <a:p>
              <a:endParaRPr lang="en-US" dirty="0">
                <a:solidFill>
                  <a:schemeClr val="tx1"/>
                </a:solidFill>
              </a:endParaRPr>
            </a:p>
          </p:txBody>
        </p:sp>
        <p:sp>
          <p:nvSpPr>
            <p:cNvPr id="15" name="Freeform: Shape 14">
              <a:extLst>
                <a:ext uri="{FF2B5EF4-FFF2-40B4-BE49-F238E27FC236}">
                  <a16:creationId xmlns:a16="http://schemas.microsoft.com/office/drawing/2014/main" id="{E76BB555-B9B3-4F0E-8005-2D40CC16BF4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264751" y="0"/>
              <a:ext cx="3721476" cy="1682047"/>
            </a:xfrm>
            <a:custGeom>
              <a:avLst/>
              <a:gdLst>
                <a:gd name="connsiteX0" fmla="*/ 0 w 3721476"/>
                <a:gd name="connsiteY0" fmla="*/ 0 h 1682047"/>
                <a:gd name="connsiteX1" fmla="*/ 3721476 w 3721476"/>
                <a:gd name="connsiteY1" fmla="*/ 0 h 1682047"/>
                <a:gd name="connsiteX2" fmla="*/ 3721230 w 3721476"/>
                <a:gd name="connsiteY2" fmla="*/ 4881 h 1682047"/>
                <a:gd name="connsiteX3" fmla="*/ 1862697 w 3721476"/>
                <a:gd name="connsiteY3" fmla="*/ 1682047 h 1682047"/>
                <a:gd name="connsiteX4" fmla="*/ 0 w 3721476"/>
                <a:gd name="connsiteY4" fmla="*/ 1682047 h 168204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21476" h="1682047">
                  <a:moveTo>
                    <a:pt x="0" y="0"/>
                  </a:moveTo>
                  <a:lnTo>
                    <a:pt x="3721476" y="0"/>
                  </a:lnTo>
                  <a:lnTo>
                    <a:pt x="3721230" y="4881"/>
                  </a:lnTo>
                  <a:cubicBezTo>
                    <a:pt x="3625562" y="946929"/>
                    <a:pt x="2829989" y="1682047"/>
                    <a:pt x="1862697" y="1682047"/>
                  </a:cubicBezTo>
                  <a:lnTo>
                    <a:pt x="0" y="1682047"/>
                  </a:lnTo>
                  <a:close/>
                </a:path>
              </a:pathLst>
            </a:custGeom>
            <a:solidFill>
              <a:schemeClr val="accent1">
                <a:alpha val="60000"/>
              </a:schemeClr>
            </a:solidFill>
            <a:ln w="9331" cap="flat">
              <a:noFill/>
              <a:prstDash val="solid"/>
              <a:miter/>
            </a:ln>
          </p:spPr>
          <p:txBody>
            <a:bodyPr rtlCol="0" anchor="ctr"/>
            <a:lstStyle/>
            <a:p>
              <a:endParaRPr lang="en-US" dirty="0"/>
            </a:p>
          </p:txBody>
        </p:sp>
        <p:sp>
          <p:nvSpPr>
            <p:cNvPr id="16" name="Freeform: Shape 15">
              <a:extLst>
                <a:ext uri="{FF2B5EF4-FFF2-40B4-BE49-F238E27FC236}">
                  <a16:creationId xmlns:a16="http://schemas.microsoft.com/office/drawing/2014/main" id="{C282DB48-F1F9-487D-8AC3-94C762AFD2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419737" y="-1"/>
              <a:ext cx="3443554" cy="1516699"/>
            </a:xfrm>
            <a:custGeom>
              <a:avLst/>
              <a:gdLst>
                <a:gd name="connsiteX0" fmla="*/ 0 w 2872279"/>
                <a:gd name="connsiteY0" fmla="*/ 0 h 1183937"/>
                <a:gd name="connsiteX1" fmla="*/ 2872279 w 2872279"/>
                <a:gd name="connsiteY1" fmla="*/ 0 h 1183937"/>
                <a:gd name="connsiteX2" fmla="*/ 2868418 w 2872279"/>
                <a:gd name="connsiteY2" fmla="*/ 25304 h 1183937"/>
                <a:gd name="connsiteX3" fmla="*/ 1446821 w 2872279"/>
                <a:gd name="connsiteY3" fmla="*/ 1183937 h 1183937"/>
                <a:gd name="connsiteX4" fmla="*/ 0 w 2872279"/>
                <a:gd name="connsiteY4" fmla="*/ 1183937 h 11839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72279" h="1183937">
                  <a:moveTo>
                    <a:pt x="0" y="0"/>
                  </a:moveTo>
                  <a:lnTo>
                    <a:pt x="2872279" y="0"/>
                  </a:lnTo>
                  <a:lnTo>
                    <a:pt x="2868418" y="25304"/>
                  </a:lnTo>
                  <a:cubicBezTo>
                    <a:pt x="2733112" y="686540"/>
                    <a:pt x="2148060" y="1183937"/>
                    <a:pt x="1446821" y="1183937"/>
                  </a:cubicBezTo>
                  <a:lnTo>
                    <a:pt x="0" y="1183937"/>
                  </a:lnTo>
                  <a:close/>
                </a:path>
              </a:pathLst>
            </a:custGeom>
            <a:pattFill prst="pct5">
              <a:fgClr>
                <a:schemeClr val="accent4">
                  <a:lumMod val="60000"/>
                  <a:lumOff val="40000"/>
                </a:schemeClr>
              </a:fgClr>
              <a:bgClr>
                <a:schemeClr val="accent1">
                  <a:lumMod val="75000"/>
                </a:schemeClr>
              </a:bgClr>
            </a:pattFill>
            <a:ln w="9525" cap="flat">
              <a:noFill/>
              <a:prstDash val="solid"/>
              <a:miter/>
            </a:ln>
          </p:spPr>
          <p:txBody>
            <a:bodyPr rtlCol="0" anchor="ctr"/>
            <a:lstStyle/>
            <a:p>
              <a:endParaRPr lang="en-US" dirty="0"/>
            </a:p>
          </p:txBody>
        </p:sp>
        <p:sp>
          <p:nvSpPr>
            <p:cNvPr id="17" name="Oval 16">
              <a:extLst>
                <a:ext uri="{FF2B5EF4-FFF2-40B4-BE49-F238E27FC236}">
                  <a16:creationId xmlns:a16="http://schemas.microsoft.com/office/drawing/2014/main" id="{B930DAE9-1ABF-4097-906C-3946FCEEC99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92168" y="4672162"/>
              <a:ext cx="256132" cy="256132"/>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9" name="Texture">
            <a:extLst>
              <a:ext uri="{FF2B5EF4-FFF2-40B4-BE49-F238E27FC236}">
                <a16:creationId xmlns:a16="http://schemas.microsoft.com/office/drawing/2014/main" id="{0D29D77D-2D4E-4868-960B-BEDA724F5C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blipFill dpi="0" rotWithShape="1">
            <a:blip r:embed="rId2">
              <a:alphaModFix amt="6000"/>
            </a:blip>
            <a:srcRect/>
            <a:tile tx="0" ty="0" sx="100000" sy="100000" flip="none" algn="tl"/>
          </a:blipFill>
          <a:ln w="9525" cap="flat">
            <a:noFill/>
            <a:prstDash val="solid"/>
            <a:miter/>
          </a:ln>
        </p:spPr>
        <p:txBody>
          <a:bodyPr rtlCol="0" anchor="ctr"/>
          <a:lstStyle/>
          <a:p>
            <a:endParaRPr lang="en-US" dirty="0"/>
          </a:p>
        </p:txBody>
      </p:sp>
      <p:sp>
        <p:nvSpPr>
          <p:cNvPr id="3" name="Subtitle 2">
            <a:extLst>
              <a:ext uri="{FF2B5EF4-FFF2-40B4-BE49-F238E27FC236}">
                <a16:creationId xmlns:a16="http://schemas.microsoft.com/office/drawing/2014/main" id="{33A25F7E-956E-7C08-F6E9-0C1D6E012805}"/>
              </a:ext>
            </a:extLst>
          </p:cNvPr>
          <p:cNvSpPr>
            <a:spLocks noGrp="1"/>
          </p:cNvSpPr>
          <p:nvPr>
            <p:ph type="subTitle" idx="1"/>
          </p:nvPr>
        </p:nvSpPr>
        <p:spPr>
          <a:xfrm>
            <a:off x="457199" y="3840480"/>
            <a:ext cx="6146193" cy="2340864"/>
          </a:xfrm>
        </p:spPr>
        <p:txBody>
          <a:bodyPr>
            <a:normAutofit/>
          </a:bodyPr>
          <a:lstStyle/>
          <a:p>
            <a:r>
              <a:rPr lang="en-US" sz="4800" dirty="0"/>
              <a:t>Life is just not fair!!!</a:t>
            </a:r>
          </a:p>
          <a:p>
            <a:pPr algn="r"/>
            <a:endParaRPr lang="en-US" sz="4000" dirty="0"/>
          </a:p>
          <a:p>
            <a:pPr algn="r"/>
            <a:r>
              <a:rPr lang="en-US" sz="4000" dirty="0"/>
              <a:t>Ruth 1</a:t>
            </a:r>
          </a:p>
        </p:txBody>
      </p:sp>
      <p:pic>
        <p:nvPicPr>
          <p:cNvPr id="4" name="Picture 3">
            <a:extLst>
              <a:ext uri="{FF2B5EF4-FFF2-40B4-BE49-F238E27FC236}">
                <a16:creationId xmlns:a16="http://schemas.microsoft.com/office/drawing/2014/main" id="{35629658-68E3-D4FE-0E11-1E6621C785B6}"/>
              </a:ext>
            </a:extLst>
          </p:cNvPr>
          <p:cNvPicPr>
            <a:picLocks noChangeAspect="1"/>
          </p:cNvPicPr>
          <p:nvPr/>
        </p:nvPicPr>
        <p:blipFill>
          <a:blip r:embed="rId3"/>
          <a:srcRect l="15284" r="16332" b="-2"/>
          <a:stretch>
            <a:fillRect/>
          </a:stretch>
        </p:blipFill>
        <p:spPr>
          <a:xfrm>
            <a:off x="7248300" y="1776549"/>
            <a:ext cx="4940652" cy="5081451"/>
          </a:xfrm>
          <a:custGeom>
            <a:avLst/>
            <a:gdLst/>
            <a:ahLst/>
            <a:cxnLst/>
            <a:rect l="l" t="t" r="r" b="b"/>
            <a:pathLst>
              <a:path w="3646992" h="3646991">
                <a:moveTo>
                  <a:pt x="0" y="0"/>
                </a:moveTo>
                <a:lnTo>
                  <a:pt x="1820818" y="0"/>
                </a:lnTo>
                <a:cubicBezTo>
                  <a:pt x="2829397" y="0"/>
                  <a:pt x="3646992" y="817595"/>
                  <a:pt x="3646992" y="1826174"/>
                </a:cubicBezTo>
                <a:lnTo>
                  <a:pt x="3646992" y="3646991"/>
                </a:lnTo>
                <a:lnTo>
                  <a:pt x="1826174" y="3646991"/>
                </a:lnTo>
                <a:cubicBezTo>
                  <a:pt x="817595" y="3646991"/>
                  <a:pt x="0" y="2829396"/>
                  <a:pt x="0" y="1820817"/>
                </a:cubicBezTo>
                <a:close/>
              </a:path>
            </a:pathLst>
          </a:custGeom>
        </p:spPr>
      </p:pic>
    </p:spTree>
    <p:extLst>
      <p:ext uri="{BB962C8B-B14F-4D97-AF65-F5344CB8AC3E}">
        <p14:creationId xmlns:p14="http://schemas.microsoft.com/office/powerpoint/2010/main" val="13730490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4222DB-5409-FF4C-05F5-43A8EA31E22E}"/>
              </a:ext>
            </a:extLst>
          </p:cNvPr>
          <p:cNvSpPr>
            <a:spLocks noGrp="1"/>
          </p:cNvSpPr>
          <p:nvPr>
            <p:ph type="title"/>
          </p:nvPr>
        </p:nvSpPr>
        <p:spPr>
          <a:xfrm>
            <a:off x="457199" y="204223"/>
            <a:ext cx="7685037" cy="1325563"/>
          </a:xfrm>
        </p:spPr>
        <p:txBody>
          <a:bodyPr/>
          <a:lstStyle/>
          <a:p>
            <a:pPr algn="ctr"/>
            <a:r>
              <a:rPr lang="en-US" dirty="0"/>
              <a:t>No! God’s Word Responds:</a:t>
            </a:r>
          </a:p>
        </p:txBody>
      </p:sp>
      <p:sp>
        <p:nvSpPr>
          <p:cNvPr id="3" name="Content Placeholder 2">
            <a:extLst>
              <a:ext uri="{FF2B5EF4-FFF2-40B4-BE49-F238E27FC236}">
                <a16:creationId xmlns:a16="http://schemas.microsoft.com/office/drawing/2014/main" id="{7A8449DD-48B1-4284-6E01-ECB5A30144C8}"/>
              </a:ext>
            </a:extLst>
          </p:cNvPr>
          <p:cNvSpPr>
            <a:spLocks noGrp="1"/>
          </p:cNvSpPr>
          <p:nvPr>
            <p:ph idx="1"/>
          </p:nvPr>
        </p:nvSpPr>
        <p:spPr>
          <a:xfrm>
            <a:off x="457200" y="1683026"/>
            <a:ext cx="8792817" cy="4823791"/>
          </a:xfrm>
        </p:spPr>
        <p:txBody>
          <a:bodyPr>
            <a:normAutofit/>
          </a:bodyPr>
          <a:lstStyle/>
          <a:p>
            <a:r>
              <a:rPr lang="en-US" sz="2800" dirty="0"/>
              <a:t>Ps 23: 4, “Yes, though I walk through the valley of the shadow of death, I will fear no evil, because You are with me.”</a:t>
            </a:r>
          </a:p>
          <a:p>
            <a:endParaRPr lang="en-US" sz="2800" dirty="0"/>
          </a:p>
          <a:p>
            <a:r>
              <a:rPr lang="en-US" sz="2800" dirty="0"/>
              <a:t>Jeremiah 29:11, “For I know the plans I have for you”, ‘declares the Lord’, “plans to prosper (bless) you and not harm you, plans to give you hope and a future.”</a:t>
            </a:r>
          </a:p>
          <a:p>
            <a:endParaRPr lang="en-US" sz="2800" dirty="0"/>
          </a:p>
          <a:p>
            <a:r>
              <a:rPr lang="en-US" sz="2800" dirty="0"/>
              <a:t>Hebrews 13:8,  “Jesus Christ is the same yesterday, today, and forever.”</a:t>
            </a:r>
          </a:p>
        </p:txBody>
      </p:sp>
    </p:spTree>
    <p:extLst>
      <p:ext uri="{BB962C8B-B14F-4D97-AF65-F5344CB8AC3E}">
        <p14:creationId xmlns:p14="http://schemas.microsoft.com/office/powerpoint/2010/main" val="41069784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A88FFB-CF20-1042-A9C1-0D960F4F5167}"/>
              </a:ext>
            </a:extLst>
          </p:cNvPr>
          <p:cNvSpPr>
            <a:spLocks noGrp="1"/>
          </p:cNvSpPr>
          <p:nvPr>
            <p:ph type="title"/>
          </p:nvPr>
        </p:nvSpPr>
        <p:spPr/>
        <p:txBody>
          <a:bodyPr/>
          <a:lstStyle/>
          <a:p>
            <a:pPr algn="ctr"/>
            <a:r>
              <a:rPr lang="en-US" dirty="0"/>
              <a:t>Yes! Life is just NOT fair!</a:t>
            </a:r>
          </a:p>
        </p:txBody>
      </p:sp>
      <p:sp>
        <p:nvSpPr>
          <p:cNvPr id="3" name="Content Placeholder 2">
            <a:extLst>
              <a:ext uri="{FF2B5EF4-FFF2-40B4-BE49-F238E27FC236}">
                <a16:creationId xmlns:a16="http://schemas.microsoft.com/office/drawing/2014/main" id="{9FF4EA6E-1D60-7895-24F3-7BD1604A8CF7}"/>
              </a:ext>
            </a:extLst>
          </p:cNvPr>
          <p:cNvSpPr>
            <a:spLocks noGrp="1"/>
          </p:cNvSpPr>
          <p:nvPr>
            <p:ph idx="1"/>
          </p:nvPr>
        </p:nvSpPr>
        <p:spPr/>
        <p:txBody>
          <a:bodyPr anchor="ctr">
            <a:normAutofit/>
          </a:bodyPr>
          <a:lstStyle/>
          <a:p>
            <a:pPr marL="0" indent="0" algn="ctr">
              <a:buNone/>
            </a:pPr>
            <a:r>
              <a:rPr lang="en-US" sz="4000" dirty="0"/>
              <a:t>BUT</a:t>
            </a:r>
          </a:p>
          <a:p>
            <a:pPr marL="0" indent="0" algn="ctr">
              <a:buNone/>
            </a:pPr>
            <a:endParaRPr lang="en-US" sz="4000" dirty="0"/>
          </a:p>
          <a:p>
            <a:pPr marL="0" indent="0">
              <a:buNone/>
            </a:pPr>
            <a:r>
              <a:rPr lang="en-US" sz="4000" dirty="0"/>
              <a:t>Our God is greater! He stays with us no matter what we go through and He is committed to bring us hope and a future!</a:t>
            </a:r>
          </a:p>
        </p:txBody>
      </p:sp>
    </p:spTree>
    <p:extLst>
      <p:ext uri="{BB962C8B-B14F-4D97-AF65-F5344CB8AC3E}">
        <p14:creationId xmlns:p14="http://schemas.microsoft.com/office/powerpoint/2010/main" val="30022803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28488F4-6280-4223-BED5-40BE0DE83AB8}"/>
              </a:ext>
            </a:extLst>
          </p:cNvPr>
          <p:cNvSpPr>
            <a:spLocks noGrp="1"/>
          </p:cNvSpPr>
          <p:nvPr>
            <p:ph type="title"/>
          </p:nvPr>
        </p:nvSpPr>
        <p:spPr>
          <a:xfrm>
            <a:off x="457200" y="231913"/>
            <a:ext cx="10451534" cy="745115"/>
          </a:xfrm>
        </p:spPr>
        <p:txBody>
          <a:bodyPr/>
          <a:lstStyle/>
          <a:p>
            <a:pPr algn="ctr"/>
            <a:r>
              <a:rPr lang="en-US" dirty="0"/>
              <a:t>Judge named Ehud – 1284 to 1204bc</a:t>
            </a:r>
          </a:p>
        </p:txBody>
      </p:sp>
      <p:pic>
        <p:nvPicPr>
          <p:cNvPr id="7" name="Content Placeholder 6" descr="A diagram of the cycle of judges&#10;&#10;AI-generated content may be incorrect.">
            <a:extLst>
              <a:ext uri="{FF2B5EF4-FFF2-40B4-BE49-F238E27FC236}">
                <a16:creationId xmlns:a16="http://schemas.microsoft.com/office/drawing/2014/main" id="{6AF035B7-B6FA-4C5F-D4DB-48808054D533}"/>
              </a:ext>
            </a:extLst>
          </p:cNvPr>
          <p:cNvPicPr>
            <a:picLocks noChangeAspect="1"/>
          </p:cNvPicPr>
          <p:nvPr/>
        </p:nvPicPr>
        <p:blipFill>
          <a:blip r:embed="rId2"/>
          <a:srcRect l="361" r="-2" b="-2"/>
          <a:stretch>
            <a:fillRect/>
          </a:stretch>
        </p:blipFill>
        <p:spPr>
          <a:xfrm>
            <a:off x="0" y="1357746"/>
            <a:ext cx="5562599" cy="5284304"/>
          </a:xfrm>
          <a:prstGeom prst="rect">
            <a:avLst/>
          </a:prstGeom>
          <a:ln>
            <a:gradFill flip="none" rotWithShape="1">
              <a:gsLst>
                <a:gs pos="86000">
                  <a:schemeClr val="accent6">
                    <a:lumMod val="67000"/>
                  </a:schemeClr>
                </a:gs>
                <a:gs pos="20000">
                  <a:schemeClr val="accent6">
                    <a:lumMod val="97000"/>
                    <a:lumOff val="3000"/>
                  </a:schemeClr>
                </a:gs>
                <a:gs pos="100000">
                  <a:schemeClr val="accent6">
                    <a:lumMod val="60000"/>
                    <a:lumOff val="40000"/>
                  </a:schemeClr>
                </a:gs>
              </a:gsLst>
              <a:lin ang="16200000" scaled="1"/>
              <a:tileRect/>
            </a:gradFill>
          </a:ln>
          <a:effectLst>
            <a:innerShdw blurRad="127000">
              <a:prstClr val="black">
                <a:alpha val="90000"/>
              </a:prstClr>
            </a:innerShdw>
          </a:effectLst>
        </p:spPr>
      </p:pic>
      <p:sp>
        <p:nvSpPr>
          <p:cNvPr id="8" name="Content Placeholder 2">
            <a:extLst>
              <a:ext uri="{FF2B5EF4-FFF2-40B4-BE49-F238E27FC236}">
                <a16:creationId xmlns:a16="http://schemas.microsoft.com/office/drawing/2014/main" id="{B7D3F539-537F-3C5F-0980-AF757FD9BF19}"/>
              </a:ext>
            </a:extLst>
          </p:cNvPr>
          <p:cNvSpPr>
            <a:spLocks noGrp="1"/>
          </p:cNvSpPr>
          <p:nvPr>
            <p:ph sz="half" idx="2"/>
          </p:nvPr>
        </p:nvSpPr>
        <p:spPr>
          <a:xfrm>
            <a:off x="5964380" y="1357746"/>
            <a:ext cx="6227620" cy="5500254"/>
          </a:xfrm>
        </p:spPr>
        <p:txBody>
          <a:bodyPr anchor="t">
            <a:normAutofit fontScale="92500" lnSpcReduction="20000"/>
          </a:bodyPr>
          <a:lstStyle/>
          <a:p>
            <a:pPr marL="0" indent="0">
              <a:buNone/>
            </a:pPr>
            <a:r>
              <a:rPr lang="en-US" sz="2800" dirty="0"/>
              <a:t>#1. Again, when Othneil died, Israel turned away from God (Judges 3:12-30)</a:t>
            </a:r>
          </a:p>
          <a:p>
            <a:pPr marL="0" indent="0">
              <a:buNone/>
            </a:pPr>
            <a:endParaRPr lang="en-US" sz="2800" dirty="0"/>
          </a:p>
          <a:p>
            <a:pPr marL="0" indent="0">
              <a:buNone/>
            </a:pPr>
            <a:r>
              <a:rPr lang="en-US" sz="2800" dirty="0"/>
              <a:t>#2. 3:12 – 14: God sends King Eglon (the Moabite King) to oppress Israel 18 years.</a:t>
            </a:r>
          </a:p>
          <a:p>
            <a:pPr marL="0" indent="0">
              <a:buNone/>
            </a:pPr>
            <a:r>
              <a:rPr lang="en-US" sz="2800" dirty="0"/>
              <a:t> </a:t>
            </a:r>
          </a:p>
          <a:p>
            <a:pPr marL="0" indent="0">
              <a:buNone/>
            </a:pPr>
            <a:r>
              <a:rPr lang="en-US" sz="2800" dirty="0"/>
              <a:t>#3. They cry out to the Lord for help and repented</a:t>
            </a:r>
          </a:p>
          <a:p>
            <a:pPr marL="0" indent="0">
              <a:buNone/>
            </a:pPr>
            <a:endParaRPr lang="en-US" sz="2800" dirty="0"/>
          </a:p>
          <a:p>
            <a:pPr marL="0" indent="0">
              <a:buNone/>
            </a:pPr>
            <a:r>
              <a:rPr lang="en-US" sz="2800" dirty="0"/>
              <a:t>#4. God sent Ehud (v15-19) who killed King Eglon.</a:t>
            </a:r>
          </a:p>
          <a:p>
            <a:pPr marL="0" indent="0">
              <a:buNone/>
            </a:pPr>
            <a:endParaRPr lang="en-US" sz="2800" dirty="0"/>
          </a:p>
          <a:p>
            <a:pPr marL="0" indent="0">
              <a:buNone/>
            </a:pPr>
            <a:r>
              <a:rPr lang="en-US" sz="2800" dirty="0"/>
              <a:t>#5. Israel struck down the nation of Moab, Moab was subject to Israel for over 80 years...Israel has peace for 80 yrs. (Ruth)</a:t>
            </a:r>
          </a:p>
        </p:txBody>
      </p:sp>
      <p:sp>
        <p:nvSpPr>
          <p:cNvPr id="9" name="TextBox 8">
            <a:extLst>
              <a:ext uri="{FF2B5EF4-FFF2-40B4-BE49-F238E27FC236}">
                <a16:creationId xmlns:a16="http://schemas.microsoft.com/office/drawing/2014/main" id="{1FFF0777-B71F-1D1A-A6D4-A0F19E114903}"/>
              </a:ext>
            </a:extLst>
          </p:cNvPr>
          <p:cNvSpPr txBox="1"/>
          <p:nvPr/>
        </p:nvSpPr>
        <p:spPr>
          <a:xfrm>
            <a:off x="1233055" y="1690118"/>
            <a:ext cx="484909" cy="369332"/>
          </a:xfrm>
          <a:prstGeom prst="rect">
            <a:avLst/>
          </a:prstGeom>
          <a:noFill/>
        </p:spPr>
        <p:txBody>
          <a:bodyPr wrap="square" rtlCol="0">
            <a:spAutoFit/>
          </a:bodyPr>
          <a:lstStyle/>
          <a:p>
            <a:r>
              <a:rPr lang="en-US" dirty="0">
                <a:solidFill>
                  <a:schemeClr val="bg1"/>
                </a:solidFill>
              </a:rPr>
              <a:t>#1</a:t>
            </a:r>
          </a:p>
        </p:txBody>
      </p:sp>
      <p:sp>
        <p:nvSpPr>
          <p:cNvPr id="10" name="TextBox 9">
            <a:extLst>
              <a:ext uri="{FF2B5EF4-FFF2-40B4-BE49-F238E27FC236}">
                <a16:creationId xmlns:a16="http://schemas.microsoft.com/office/drawing/2014/main" id="{C6666D3B-3DEB-95C6-F94A-C91319213441}"/>
              </a:ext>
            </a:extLst>
          </p:cNvPr>
          <p:cNvSpPr txBox="1"/>
          <p:nvPr/>
        </p:nvSpPr>
        <p:spPr>
          <a:xfrm>
            <a:off x="3761509" y="2189018"/>
            <a:ext cx="595746" cy="369332"/>
          </a:xfrm>
          <a:prstGeom prst="rect">
            <a:avLst/>
          </a:prstGeom>
          <a:noFill/>
        </p:spPr>
        <p:txBody>
          <a:bodyPr wrap="square" rtlCol="0">
            <a:spAutoFit/>
          </a:bodyPr>
          <a:lstStyle/>
          <a:p>
            <a:r>
              <a:rPr lang="en-US" dirty="0">
                <a:solidFill>
                  <a:schemeClr val="bg1"/>
                </a:solidFill>
              </a:rPr>
              <a:t>#2</a:t>
            </a:r>
          </a:p>
        </p:txBody>
      </p:sp>
      <p:sp>
        <p:nvSpPr>
          <p:cNvPr id="11" name="TextBox 10">
            <a:extLst>
              <a:ext uri="{FF2B5EF4-FFF2-40B4-BE49-F238E27FC236}">
                <a16:creationId xmlns:a16="http://schemas.microsoft.com/office/drawing/2014/main" id="{9F2EEDEA-43C3-5C21-DBBE-FE3F8F33A21A}"/>
              </a:ext>
            </a:extLst>
          </p:cNvPr>
          <p:cNvSpPr txBox="1"/>
          <p:nvPr/>
        </p:nvSpPr>
        <p:spPr>
          <a:xfrm>
            <a:off x="3948546" y="4752109"/>
            <a:ext cx="554182" cy="369332"/>
          </a:xfrm>
          <a:prstGeom prst="rect">
            <a:avLst/>
          </a:prstGeom>
          <a:noFill/>
        </p:spPr>
        <p:txBody>
          <a:bodyPr wrap="square" rtlCol="0">
            <a:spAutoFit/>
          </a:bodyPr>
          <a:lstStyle/>
          <a:p>
            <a:r>
              <a:rPr lang="en-US" dirty="0">
                <a:solidFill>
                  <a:schemeClr val="bg1"/>
                </a:solidFill>
              </a:rPr>
              <a:t>#3</a:t>
            </a:r>
          </a:p>
        </p:txBody>
      </p:sp>
      <p:sp>
        <p:nvSpPr>
          <p:cNvPr id="12" name="TextBox 11">
            <a:extLst>
              <a:ext uri="{FF2B5EF4-FFF2-40B4-BE49-F238E27FC236}">
                <a16:creationId xmlns:a16="http://schemas.microsoft.com/office/drawing/2014/main" id="{88F618B5-D6F4-98AF-FDE1-DC497E5C7412}"/>
              </a:ext>
            </a:extLst>
          </p:cNvPr>
          <p:cNvSpPr txBox="1"/>
          <p:nvPr/>
        </p:nvSpPr>
        <p:spPr>
          <a:xfrm>
            <a:off x="1931849" y="5791200"/>
            <a:ext cx="748146" cy="369332"/>
          </a:xfrm>
          <a:prstGeom prst="rect">
            <a:avLst/>
          </a:prstGeom>
          <a:noFill/>
        </p:spPr>
        <p:txBody>
          <a:bodyPr wrap="square" rtlCol="0">
            <a:spAutoFit/>
          </a:bodyPr>
          <a:lstStyle/>
          <a:p>
            <a:r>
              <a:rPr lang="en-US" dirty="0">
                <a:solidFill>
                  <a:schemeClr val="bg1"/>
                </a:solidFill>
              </a:rPr>
              <a:t>#4</a:t>
            </a:r>
          </a:p>
        </p:txBody>
      </p:sp>
      <p:sp>
        <p:nvSpPr>
          <p:cNvPr id="13" name="TextBox 12">
            <a:extLst>
              <a:ext uri="{FF2B5EF4-FFF2-40B4-BE49-F238E27FC236}">
                <a16:creationId xmlns:a16="http://schemas.microsoft.com/office/drawing/2014/main" id="{6A4F8E12-FE29-1B63-7F9B-25B8172A5453}"/>
              </a:ext>
            </a:extLst>
          </p:cNvPr>
          <p:cNvSpPr txBox="1"/>
          <p:nvPr/>
        </p:nvSpPr>
        <p:spPr>
          <a:xfrm>
            <a:off x="581892" y="3738541"/>
            <a:ext cx="651163" cy="369332"/>
          </a:xfrm>
          <a:prstGeom prst="rect">
            <a:avLst/>
          </a:prstGeom>
          <a:noFill/>
        </p:spPr>
        <p:txBody>
          <a:bodyPr wrap="square" rtlCol="0">
            <a:spAutoFit/>
          </a:bodyPr>
          <a:lstStyle/>
          <a:p>
            <a:r>
              <a:rPr lang="en-US" dirty="0">
                <a:solidFill>
                  <a:schemeClr val="bg1"/>
                </a:solidFill>
              </a:rPr>
              <a:t>#5</a:t>
            </a:r>
          </a:p>
        </p:txBody>
      </p:sp>
    </p:spTree>
    <p:extLst>
      <p:ext uri="{BB962C8B-B14F-4D97-AF65-F5344CB8AC3E}">
        <p14:creationId xmlns:p14="http://schemas.microsoft.com/office/powerpoint/2010/main" val="3787067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0547826E-A4A2-505D-2C76-98BD78AE974F}"/>
              </a:ext>
            </a:extLst>
          </p:cNvPr>
          <p:cNvSpPr>
            <a:spLocks noGrp="1"/>
          </p:cNvSpPr>
          <p:nvPr>
            <p:ph type="title"/>
          </p:nvPr>
        </p:nvSpPr>
        <p:spPr>
          <a:xfrm>
            <a:off x="249382" y="210849"/>
            <a:ext cx="10903527" cy="1590242"/>
          </a:xfrm>
        </p:spPr>
        <p:txBody>
          <a:bodyPr anchor="t">
            <a:noAutofit/>
          </a:bodyPr>
          <a:lstStyle/>
          <a:p>
            <a:r>
              <a:rPr lang="en-US" sz="2800" dirty="0"/>
              <a:t>Ruth 1: 1 “in the times of the judges”... Judges were Tribal Leaders. Israel had 12 ‘states’ from the 12 sons of Jacob. Became 12 states after Joshua helped to bring them into the Promise Land...during Ehud’s 80 years of leadership, we meet:</a:t>
            </a:r>
          </a:p>
        </p:txBody>
      </p:sp>
      <p:sp>
        <p:nvSpPr>
          <p:cNvPr id="6" name="Content Placeholder 5">
            <a:extLst>
              <a:ext uri="{FF2B5EF4-FFF2-40B4-BE49-F238E27FC236}">
                <a16:creationId xmlns:a16="http://schemas.microsoft.com/office/drawing/2014/main" id="{39DAE37D-C14D-72DF-A04B-CC077372D42D}"/>
              </a:ext>
            </a:extLst>
          </p:cNvPr>
          <p:cNvSpPr>
            <a:spLocks noGrp="1"/>
          </p:cNvSpPr>
          <p:nvPr>
            <p:ph idx="1"/>
          </p:nvPr>
        </p:nvSpPr>
        <p:spPr>
          <a:xfrm>
            <a:off x="249382" y="2307562"/>
            <a:ext cx="11346873" cy="4550438"/>
          </a:xfrm>
        </p:spPr>
        <p:txBody>
          <a:bodyPr>
            <a:normAutofit lnSpcReduction="10000"/>
          </a:bodyPr>
          <a:lstStyle/>
          <a:p>
            <a:r>
              <a:rPr lang="en-US" sz="2800" u="sng" dirty="0"/>
              <a:t>Elimelech</a:t>
            </a:r>
            <a:r>
              <a:rPr lang="en-US" sz="2800" dirty="0"/>
              <a:t> = “My God is King” He is from the royal blood line of Judah. His brother, Salmon, is called, ‘the Prince of the Tribe of Judah’. </a:t>
            </a:r>
          </a:p>
          <a:p>
            <a:endParaRPr lang="en-US" sz="2800" dirty="0"/>
          </a:p>
          <a:p>
            <a:r>
              <a:rPr lang="en-US" sz="2800" u="sng" dirty="0"/>
              <a:t>Naomi</a:t>
            </a:r>
            <a:r>
              <a:rPr lang="en-US" sz="2800" dirty="0"/>
              <a:t> = “Pleasant and beautiful” – her name was not identifying her personality – it was describing the State of Judah’s relationship with God.</a:t>
            </a:r>
          </a:p>
          <a:p>
            <a:endParaRPr lang="en-US" sz="2800" dirty="0"/>
          </a:p>
          <a:p>
            <a:r>
              <a:rPr lang="en-US" sz="2800" u="sng" dirty="0"/>
              <a:t>Mahlon</a:t>
            </a:r>
            <a:r>
              <a:rPr lang="en-US" sz="2800" dirty="0"/>
              <a:t> = “Tender and forgiving” – sometimes interpreted as ‘soft and sickly’</a:t>
            </a:r>
          </a:p>
          <a:p>
            <a:endParaRPr lang="en-US" sz="2800" dirty="0"/>
          </a:p>
          <a:p>
            <a:r>
              <a:rPr lang="en-US" sz="2800" u="sng" dirty="0"/>
              <a:t>Chilion/Kilion</a:t>
            </a:r>
            <a:r>
              <a:rPr lang="en-US" sz="2800" dirty="0"/>
              <a:t> = “To be complete or perfection” - fragile</a:t>
            </a:r>
          </a:p>
          <a:p>
            <a:endParaRPr lang="en-US" sz="2800" dirty="0"/>
          </a:p>
        </p:txBody>
      </p:sp>
    </p:spTree>
    <p:extLst>
      <p:ext uri="{BB962C8B-B14F-4D97-AF65-F5344CB8AC3E}">
        <p14:creationId xmlns:p14="http://schemas.microsoft.com/office/powerpoint/2010/main" val="21337868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C0C279D-7FAC-44F6-C12D-97EB48CDF96A}"/>
              </a:ext>
            </a:extLst>
          </p:cNvPr>
          <p:cNvSpPr>
            <a:spLocks noGrp="1"/>
          </p:cNvSpPr>
          <p:nvPr>
            <p:ph idx="1"/>
          </p:nvPr>
        </p:nvSpPr>
        <p:spPr>
          <a:xfrm>
            <a:off x="457199" y="443345"/>
            <a:ext cx="11164957" cy="6192982"/>
          </a:xfrm>
        </p:spPr>
        <p:txBody>
          <a:bodyPr>
            <a:normAutofit lnSpcReduction="10000"/>
          </a:bodyPr>
          <a:lstStyle/>
          <a:p>
            <a:r>
              <a:rPr lang="en-US" sz="2800" dirty="0"/>
              <a:t>This family was identified as “Ephrathites”. Ephrath was an early name for Bethlehem. To be called an ‘Ephrathite’ was meant to identify your social status. Deaf World, we say s/he is ‘DEAF’ or ‘Deaf’ or ‘oral’...</a:t>
            </a:r>
          </a:p>
          <a:p>
            <a:endParaRPr lang="en-US" sz="2800" dirty="0"/>
          </a:p>
          <a:p>
            <a:r>
              <a:rPr lang="en-US" sz="2800" dirty="0"/>
              <a:t>Elimelech’s family would be ‘DEAF’ – not physical/culturally Deaf – but a ‘pure bred’</a:t>
            </a:r>
          </a:p>
          <a:p>
            <a:endParaRPr lang="en-US" sz="2800" dirty="0"/>
          </a:p>
          <a:p>
            <a:r>
              <a:rPr lang="en-US" sz="2800" dirty="0"/>
              <a:t>V1&amp;2  A famine consumed the country/State of Judah, Elimelech took his family (Naomi, Malhon, and Kilion) to the neighboring country of Moab. Remember Ehud and the 80 years of peace, Moab subject to Israel</a:t>
            </a:r>
          </a:p>
          <a:p>
            <a:endParaRPr lang="en-US" sz="2800" dirty="0"/>
          </a:p>
          <a:p>
            <a:r>
              <a:rPr lang="en-US" sz="2800" dirty="0"/>
              <a:t>V3  Elimelech dies</a:t>
            </a:r>
          </a:p>
          <a:p>
            <a:endParaRPr lang="en-US" sz="2800" dirty="0"/>
          </a:p>
          <a:p>
            <a:r>
              <a:rPr lang="en-US" sz="2800" dirty="0"/>
              <a:t>V4&amp;5 Malhon marries Ruth and Kilion marries Orpah (Moabite women)</a:t>
            </a:r>
          </a:p>
        </p:txBody>
      </p:sp>
    </p:spTree>
    <p:extLst>
      <p:ext uri="{BB962C8B-B14F-4D97-AF65-F5344CB8AC3E}">
        <p14:creationId xmlns:p14="http://schemas.microsoft.com/office/powerpoint/2010/main" val="39716356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8C497C0-0903-1D4A-D800-C10BCA63E94D}"/>
              </a:ext>
            </a:extLst>
          </p:cNvPr>
          <p:cNvSpPr>
            <a:spLocks noGrp="1"/>
          </p:cNvSpPr>
          <p:nvPr>
            <p:ph idx="1"/>
          </p:nvPr>
        </p:nvSpPr>
        <p:spPr>
          <a:xfrm>
            <a:off x="443948" y="387626"/>
            <a:ext cx="10723418" cy="6082748"/>
          </a:xfrm>
        </p:spPr>
        <p:txBody>
          <a:bodyPr>
            <a:normAutofit/>
          </a:bodyPr>
          <a:lstStyle/>
          <a:p>
            <a:r>
              <a:rPr lang="en-US" sz="2800" dirty="0"/>
              <a:t>V5	After 10 years, Naomi was left without a husband, without her two sons, and two Moabite daughters-in-law ... No grandchildren...</a:t>
            </a:r>
          </a:p>
          <a:p>
            <a:endParaRPr lang="en-US" sz="2800" dirty="0"/>
          </a:p>
          <a:p>
            <a:r>
              <a:rPr lang="en-US" sz="2800" dirty="0"/>
              <a:t>V6 Naomi learns the famine in Bethlehem is over and the Lord is blessing His people and Naomi decides to return home to Bethlehem</a:t>
            </a:r>
          </a:p>
          <a:p>
            <a:endParaRPr lang="en-US" sz="2800" dirty="0"/>
          </a:p>
          <a:p>
            <a:r>
              <a:rPr lang="en-US" sz="2800" dirty="0"/>
              <a:t>V7-10 Both daughters-in-law start returning with Naomi, however Naomi tells them, “Go back to your mothers’ homes...May the Lord grant that each of you will find rest in the home of another husband.” They wept together and beg to stay with Naomi.</a:t>
            </a:r>
          </a:p>
          <a:p>
            <a:endParaRPr lang="en-US" sz="2800" dirty="0"/>
          </a:p>
          <a:p>
            <a:r>
              <a:rPr lang="en-US" sz="2800" dirty="0"/>
              <a:t>Cultural picture: New blouse from Macy’s = virgin VS a blouse from Good will = a young widow...  </a:t>
            </a:r>
          </a:p>
        </p:txBody>
      </p:sp>
    </p:spTree>
    <p:extLst>
      <p:ext uri="{BB962C8B-B14F-4D97-AF65-F5344CB8AC3E}">
        <p14:creationId xmlns:p14="http://schemas.microsoft.com/office/powerpoint/2010/main" val="40121854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D53A361-71BB-9959-8CD0-86CB31BFB369}"/>
              </a:ext>
            </a:extLst>
          </p:cNvPr>
          <p:cNvSpPr>
            <a:spLocks noGrp="1"/>
          </p:cNvSpPr>
          <p:nvPr>
            <p:ph idx="1"/>
          </p:nvPr>
        </p:nvSpPr>
        <p:spPr>
          <a:xfrm>
            <a:off x="457200" y="424070"/>
            <a:ext cx="10634870" cy="6135756"/>
          </a:xfrm>
        </p:spPr>
        <p:txBody>
          <a:bodyPr>
            <a:normAutofit/>
          </a:bodyPr>
          <a:lstStyle/>
          <a:p>
            <a:pPr marL="0" indent="0">
              <a:buNone/>
            </a:pPr>
            <a:r>
              <a:rPr lang="en-US" sz="3200" dirty="0"/>
              <a:t>Levirate Law expressed:</a:t>
            </a:r>
          </a:p>
          <a:p>
            <a:pPr marL="0" indent="0">
              <a:buNone/>
            </a:pPr>
            <a:endParaRPr lang="en-US" sz="3200" dirty="0"/>
          </a:p>
          <a:p>
            <a:pPr marL="0" indent="0">
              <a:buNone/>
            </a:pPr>
            <a:r>
              <a:rPr lang="en-US" sz="3200" dirty="0"/>
              <a:t>V11-14 Naomi says, “Why return? I am too old to have another son for you to marry...even if I gave birth today, would you stay unmarried as widows until they grow? No! It is more bitter for me than for you, because the Lord has turned His hand against me!”</a:t>
            </a:r>
          </a:p>
          <a:p>
            <a:pPr marL="0" indent="0">
              <a:buNone/>
            </a:pPr>
            <a:endParaRPr lang="en-US" sz="3200" dirty="0"/>
          </a:p>
          <a:p>
            <a:pPr marL="0" indent="0">
              <a:buNone/>
            </a:pPr>
            <a:r>
              <a:rPr lang="en-US" sz="3200" dirty="0"/>
              <a:t>They wept together and Orpah left but Ruth clung to Naomi</a:t>
            </a:r>
          </a:p>
          <a:p>
            <a:pPr marL="0" indent="0">
              <a:buNone/>
            </a:pPr>
            <a:endParaRPr lang="en-US" sz="3200" dirty="0"/>
          </a:p>
          <a:p>
            <a:pPr marL="0" indent="0">
              <a:buNone/>
            </a:pPr>
            <a:r>
              <a:rPr lang="en-US" sz="3200" dirty="0"/>
              <a:t>V15 Naomi said, “Look, your sister-in-law left...”</a:t>
            </a:r>
          </a:p>
          <a:p>
            <a:pPr marL="0" indent="0">
              <a:buNone/>
            </a:pPr>
            <a:endParaRPr lang="en-US" sz="3200" dirty="0"/>
          </a:p>
          <a:p>
            <a:pPr marL="0" indent="0">
              <a:buNone/>
            </a:pPr>
            <a:endParaRPr lang="en-US" sz="2800" dirty="0"/>
          </a:p>
        </p:txBody>
      </p:sp>
    </p:spTree>
    <p:extLst>
      <p:ext uri="{BB962C8B-B14F-4D97-AF65-F5344CB8AC3E}">
        <p14:creationId xmlns:p14="http://schemas.microsoft.com/office/powerpoint/2010/main" val="41607064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9439B17-EB31-F384-6184-508283E76F3E}"/>
              </a:ext>
            </a:extLst>
          </p:cNvPr>
          <p:cNvSpPr>
            <a:spLocks noGrp="1"/>
          </p:cNvSpPr>
          <p:nvPr>
            <p:ph idx="1"/>
          </p:nvPr>
        </p:nvSpPr>
        <p:spPr>
          <a:xfrm>
            <a:off x="284922" y="834886"/>
            <a:ext cx="10701130" cy="5658679"/>
          </a:xfrm>
        </p:spPr>
        <p:txBody>
          <a:bodyPr>
            <a:normAutofit lnSpcReduction="10000"/>
          </a:bodyPr>
          <a:lstStyle/>
          <a:p>
            <a:r>
              <a:rPr lang="en-US" sz="2800" dirty="0"/>
              <a:t>V16-17 Ruth responds, “Don’t urge me to leave you...</a:t>
            </a:r>
          </a:p>
          <a:p>
            <a:pPr lvl="1"/>
            <a:r>
              <a:rPr lang="en-US" sz="2800" dirty="0"/>
              <a:t>Where you go, I will go</a:t>
            </a:r>
          </a:p>
          <a:p>
            <a:pPr lvl="1"/>
            <a:r>
              <a:rPr lang="en-US" sz="2800" dirty="0"/>
              <a:t>Where you stay, I will stay</a:t>
            </a:r>
          </a:p>
          <a:p>
            <a:pPr lvl="1"/>
            <a:r>
              <a:rPr lang="en-US" sz="2800" dirty="0"/>
              <a:t>Your people will be my people</a:t>
            </a:r>
          </a:p>
          <a:p>
            <a:pPr lvl="1"/>
            <a:r>
              <a:rPr lang="en-US" sz="2800" dirty="0"/>
              <a:t>And your God will be my God</a:t>
            </a:r>
          </a:p>
          <a:p>
            <a:pPr lvl="1"/>
            <a:r>
              <a:rPr lang="en-US" sz="2800" dirty="0"/>
              <a:t>Where you die, I will die and be buried</a:t>
            </a:r>
          </a:p>
          <a:p>
            <a:pPr lvl="1"/>
            <a:r>
              <a:rPr lang="en-US" sz="2800" dirty="0"/>
              <a:t>May the Lord deal with me, be it ever so severely if even death separate you and me.”</a:t>
            </a:r>
          </a:p>
          <a:p>
            <a:pPr marL="457200" lvl="1" indent="0">
              <a:buNone/>
            </a:pPr>
            <a:endParaRPr lang="en-US" sz="2800" dirty="0"/>
          </a:p>
          <a:p>
            <a:pPr marL="457200" lvl="1" indent="0">
              <a:buNone/>
            </a:pPr>
            <a:r>
              <a:rPr lang="en-US" sz="2800" dirty="0"/>
              <a:t>V18 Naomi realized that Ruth was determined to go with her and she stopped urging Ruth to leave</a:t>
            </a:r>
          </a:p>
          <a:p>
            <a:pPr marL="457200" lvl="1" indent="0">
              <a:buNone/>
            </a:pPr>
            <a:endParaRPr lang="en-US" sz="2800" dirty="0"/>
          </a:p>
          <a:p>
            <a:pPr marL="457200" lvl="1" indent="0">
              <a:buNone/>
            </a:pPr>
            <a:r>
              <a:rPr lang="en-US" sz="2800" dirty="0"/>
              <a:t>V19 They arrived in Bethlehem and the whole town was stirred saying, “Could this be Naomi?” </a:t>
            </a:r>
          </a:p>
        </p:txBody>
      </p:sp>
    </p:spTree>
    <p:extLst>
      <p:ext uri="{BB962C8B-B14F-4D97-AF65-F5344CB8AC3E}">
        <p14:creationId xmlns:p14="http://schemas.microsoft.com/office/powerpoint/2010/main" val="19085079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CDE79F8-842F-BEAA-BC7E-4BCD48EB69EC}"/>
              </a:ext>
            </a:extLst>
          </p:cNvPr>
          <p:cNvSpPr>
            <a:spLocks noGrp="1"/>
          </p:cNvSpPr>
          <p:nvPr>
            <p:ph idx="1"/>
          </p:nvPr>
        </p:nvSpPr>
        <p:spPr>
          <a:xfrm>
            <a:off x="337931" y="967409"/>
            <a:ext cx="7997687" cy="5514354"/>
          </a:xfrm>
        </p:spPr>
        <p:txBody>
          <a:bodyPr>
            <a:normAutofit/>
          </a:bodyPr>
          <a:lstStyle/>
          <a:p>
            <a:r>
              <a:rPr lang="en-US" sz="3200" dirty="0"/>
              <a:t>V20-21 “Don’t call me Naomi (pleasant), call me Mara (bitter) because the Almighty has made my life bitter. I left full but the Lord has brought me back empty...the Lord has afflicted me and brought misfortune upon me.”</a:t>
            </a:r>
          </a:p>
          <a:p>
            <a:endParaRPr lang="en-US" sz="3200" dirty="0"/>
          </a:p>
          <a:p>
            <a:r>
              <a:rPr lang="en-US" sz="3200" dirty="0"/>
              <a:t>V22 Naomi returned from Moab accompanied by Ruth, the Moabite daughter-in-law, arriving during the beginning of the barley harvest.</a:t>
            </a:r>
          </a:p>
        </p:txBody>
      </p:sp>
    </p:spTree>
    <p:extLst>
      <p:ext uri="{BB962C8B-B14F-4D97-AF65-F5344CB8AC3E}">
        <p14:creationId xmlns:p14="http://schemas.microsoft.com/office/powerpoint/2010/main" val="7736443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1AA7CB-D975-6485-2324-B14EE9CE8BB0}"/>
              </a:ext>
            </a:extLst>
          </p:cNvPr>
          <p:cNvSpPr>
            <a:spLocks noGrp="1"/>
          </p:cNvSpPr>
          <p:nvPr>
            <p:ph type="title"/>
          </p:nvPr>
        </p:nvSpPr>
        <p:spPr>
          <a:xfrm>
            <a:off x="457200" y="132522"/>
            <a:ext cx="7685037" cy="747470"/>
          </a:xfrm>
        </p:spPr>
        <p:txBody>
          <a:bodyPr/>
          <a:lstStyle/>
          <a:p>
            <a:pPr algn="ctr"/>
            <a:r>
              <a:rPr lang="en-US" dirty="0"/>
              <a:t>Life is just not fair!!!</a:t>
            </a:r>
          </a:p>
        </p:txBody>
      </p:sp>
      <p:sp>
        <p:nvSpPr>
          <p:cNvPr id="3" name="Content Placeholder 2">
            <a:extLst>
              <a:ext uri="{FF2B5EF4-FFF2-40B4-BE49-F238E27FC236}">
                <a16:creationId xmlns:a16="http://schemas.microsoft.com/office/drawing/2014/main" id="{94744922-A406-953D-4A50-059A2CBEDB5C}"/>
              </a:ext>
            </a:extLst>
          </p:cNvPr>
          <p:cNvSpPr>
            <a:spLocks noGrp="1"/>
          </p:cNvSpPr>
          <p:nvPr>
            <p:ph idx="1"/>
          </p:nvPr>
        </p:nvSpPr>
        <p:spPr>
          <a:xfrm>
            <a:off x="205408" y="1434105"/>
            <a:ext cx="9256643" cy="5423895"/>
          </a:xfrm>
        </p:spPr>
        <p:txBody>
          <a:bodyPr>
            <a:normAutofit lnSpcReduction="10000"/>
          </a:bodyPr>
          <a:lstStyle/>
          <a:p>
            <a:r>
              <a:rPr lang="en-US" sz="3200" dirty="0"/>
              <a:t>Elimelech and Naomi lived righteous lives</a:t>
            </a:r>
          </a:p>
          <a:p>
            <a:r>
              <a:rPr lang="en-US" sz="3200" dirty="0"/>
              <a:t>Elimelech, Mahlon, and Kilion die</a:t>
            </a:r>
          </a:p>
          <a:p>
            <a:r>
              <a:rPr lang="en-US" sz="3200" dirty="0"/>
              <a:t>Naomi goes from a wife and mother of 2 sons to becoming a widow without grandchildren after 10 yrs</a:t>
            </a:r>
          </a:p>
          <a:p>
            <a:r>
              <a:rPr lang="en-US" sz="3200" dirty="0"/>
              <a:t>Orpah and Ruth go from being wives of the Princes of Judah to ‘used throw away rags’ – widows</a:t>
            </a:r>
          </a:p>
          <a:p>
            <a:r>
              <a:rPr lang="en-US" sz="3200" dirty="0"/>
              <a:t>Elimelech – “My God is King” to dead/abandoned</a:t>
            </a:r>
          </a:p>
          <a:p>
            <a:r>
              <a:rPr lang="en-US" sz="3200" dirty="0"/>
              <a:t>Naomi – “Pleasant relationship with God” to “bitter and hopeless”</a:t>
            </a:r>
          </a:p>
          <a:p>
            <a:pPr marL="457200" lvl="1" indent="0">
              <a:buNone/>
            </a:pPr>
            <a:endParaRPr lang="en-US" sz="3200" dirty="0"/>
          </a:p>
          <a:p>
            <a:pPr marL="457200" lvl="1" indent="0">
              <a:buNone/>
            </a:pPr>
            <a:r>
              <a:rPr lang="en-US" sz="3200" dirty="0"/>
              <a:t>		Does this change Who God is?</a:t>
            </a:r>
          </a:p>
          <a:p>
            <a:endParaRPr lang="en-US" sz="3200" dirty="0"/>
          </a:p>
        </p:txBody>
      </p:sp>
    </p:spTree>
    <p:extLst>
      <p:ext uri="{BB962C8B-B14F-4D97-AF65-F5344CB8AC3E}">
        <p14:creationId xmlns:p14="http://schemas.microsoft.com/office/powerpoint/2010/main" val="3547619737"/>
      </p:ext>
    </p:extLst>
  </p:cSld>
  <p:clrMapOvr>
    <a:masterClrMapping/>
  </p:clrMapOvr>
</p:sld>
</file>

<file path=ppt/theme/theme1.xml><?xml version="1.0" encoding="utf-8"?>
<a:theme xmlns:a="http://schemas.openxmlformats.org/drawingml/2006/main" name="TropicVTI">
  <a:themeElements>
    <a:clrScheme name="Tropic">
      <a:dk1>
        <a:srgbClr val="000000"/>
      </a:dk1>
      <a:lt1>
        <a:sysClr val="window" lastClr="FFFFFF"/>
      </a:lt1>
      <a:dk2>
        <a:srgbClr val="09392F"/>
      </a:dk2>
      <a:lt2>
        <a:srgbClr val="ECF0F0"/>
      </a:lt2>
      <a:accent1>
        <a:srgbClr val="1EBE9B"/>
      </a:accent1>
      <a:accent2>
        <a:srgbClr val="FD7C7C"/>
      </a:accent2>
      <a:accent3>
        <a:srgbClr val="7DA8B5"/>
      </a:accent3>
      <a:accent4>
        <a:srgbClr val="168E74"/>
      </a:accent4>
      <a:accent5>
        <a:srgbClr val="FB7365"/>
      </a:accent5>
      <a:accent6>
        <a:srgbClr val="D39B17"/>
      </a:accent6>
      <a:hlink>
        <a:srgbClr val="EF08F7"/>
      </a:hlink>
      <a:folHlink>
        <a:srgbClr val="8477FE"/>
      </a:folHlink>
    </a:clrScheme>
    <a:fontScheme name="Tropic">
      <a:majorFont>
        <a:latin typeface="Gill Sans Nova"/>
        <a:ea typeface=""/>
        <a:cs typeface=""/>
      </a:majorFont>
      <a:minorFont>
        <a:latin typeface="Gill Sans Nov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ropicVTI" id="{DE8751F2-0439-4D1D-A674-AFC241C9701D}" vid="{C41D9140-98E0-4A26-97C4-97FDCB8D6E04}"/>
    </a:ext>
  </a:extLst>
</a:theme>
</file>

<file path=docProps/app.xml><?xml version="1.0" encoding="utf-8"?>
<Properties xmlns="http://schemas.openxmlformats.org/officeDocument/2006/extended-properties" xmlns:vt="http://schemas.openxmlformats.org/officeDocument/2006/docPropsVTypes">
  <Template>Badge</Template>
  <TotalTime>116</TotalTime>
  <Words>1004</Words>
  <Application>Microsoft Macintosh PowerPoint</Application>
  <PresentationFormat>Widescreen</PresentationFormat>
  <Paragraphs>82</Paragraphs>
  <Slides>11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Gill Sans Nova</vt:lpstr>
      <vt:lpstr>TropicVTI</vt:lpstr>
      <vt:lpstr>PowerPoint Presentation</vt:lpstr>
      <vt:lpstr>Judge named Ehud – 1284 to 1204bc</vt:lpstr>
      <vt:lpstr>Ruth 1: 1 “in the times of the judges”... Judges were Tribal Leaders. Israel had 12 ‘states’ from the 12 sons of Jacob. Became 12 states after Joshua helped to bring them into the Promise Land...during Ehud’s 80 years of leadership, we meet:</vt:lpstr>
      <vt:lpstr>PowerPoint Presentation</vt:lpstr>
      <vt:lpstr>PowerPoint Presentation</vt:lpstr>
      <vt:lpstr>PowerPoint Presentation</vt:lpstr>
      <vt:lpstr>PowerPoint Presentation</vt:lpstr>
      <vt:lpstr>PowerPoint Presentation</vt:lpstr>
      <vt:lpstr>Life is just not fair!!!</vt:lpstr>
      <vt:lpstr>No! God’s Word Responds:</vt:lpstr>
      <vt:lpstr>Yes! Life is just NOT fair!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JoAnn Smith</dc:creator>
  <cp:lastModifiedBy>JoAnn Smith</cp:lastModifiedBy>
  <cp:revision>3</cp:revision>
  <dcterms:created xsi:type="dcterms:W3CDTF">2026-01-10T21:08:29Z</dcterms:created>
  <dcterms:modified xsi:type="dcterms:W3CDTF">2026-01-11T00:42:59Z</dcterms:modified>
</cp:coreProperties>
</file>