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28"/>
  </p:normalViewPr>
  <p:slideViewPr>
    <p:cSldViewPr snapToGrid="0">
      <p:cViewPr varScale="1">
        <p:scale>
          <a:sx n="98" d="100"/>
          <a:sy n="98" d="100"/>
        </p:scale>
        <p:origin x="3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2/27/26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2/27/26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2/27/26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2/27/26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2/27/26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2/27/26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2/27/26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2/27/26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2/27/26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2/27/26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2/27/26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2/27/26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7D6F2-49AF-8F3F-DD6D-EFFA7E2BC9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81504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Keep Growing </a:t>
            </a:r>
            <a:br>
              <a:rPr lang="en-US" dirty="0"/>
            </a:br>
            <a:r>
              <a:rPr lang="en-US" dirty="0"/>
              <a:t>&amp;</a:t>
            </a:r>
            <a:br>
              <a:rPr lang="en-US" dirty="0"/>
            </a:br>
            <a:r>
              <a:rPr lang="en-US" dirty="0"/>
              <a:t>MYOB!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C40886-C218-5E9E-380E-206846B0AD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 Thessalonians 4: 1 - 12</a:t>
            </a:r>
          </a:p>
        </p:txBody>
      </p:sp>
      <p:pic>
        <p:nvPicPr>
          <p:cNvPr id="5" name="Picture 4" descr="A drawing of a tree&#10;&#10;AI-generated content may be incorrect.">
            <a:extLst>
              <a:ext uri="{FF2B5EF4-FFF2-40B4-BE49-F238E27FC236}">
                <a16:creationId xmlns:a16="http://schemas.microsoft.com/office/drawing/2014/main" id="{363F1856-B4F9-E464-B3F9-CD8DD57C50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6355" y="0"/>
            <a:ext cx="3805646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550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up of liquid and bread on a table&#10;&#10;AI-generated content may be incorrect.">
            <a:extLst>
              <a:ext uri="{FF2B5EF4-FFF2-40B4-BE49-F238E27FC236}">
                <a16:creationId xmlns:a16="http://schemas.microsoft.com/office/drawing/2014/main" id="{F0421C4F-2718-C5E2-4B14-6660A2A862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811" y="2024743"/>
            <a:ext cx="6936377" cy="377516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712574D-D0B1-E776-63F7-14CE87927FFB}"/>
              </a:ext>
            </a:extLst>
          </p:cNvPr>
          <p:cNvSpPr txBox="1"/>
          <p:nvPr/>
        </p:nvSpPr>
        <p:spPr>
          <a:xfrm>
            <a:off x="1907178" y="470263"/>
            <a:ext cx="75372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Communion</a:t>
            </a:r>
          </a:p>
        </p:txBody>
      </p:sp>
    </p:spTree>
    <p:extLst>
      <p:ext uri="{BB962C8B-B14F-4D97-AF65-F5344CB8AC3E}">
        <p14:creationId xmlns:p14="http://schemas.microsoft.com/office/powerpoint/2010/main" val="3190566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1458F-6484-AEE2-E182-889DDA412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035" y="274320"/>
            <a:ext cx="9289979" cy="6479177"/>
          </a:xfrm>
        </p:spPr>
        <p:txBody>
          <a:bodyPr anchor="t">
            <a:normAutofit/>
          </a:bodyPr>
          <a:lstStyle/>
          <a:p>
            <a:r>
              <a:rPr lang="en-US" sz="2800" dirty="0"/>
              <a:t>V1 &amp; 2	We instructed you how to live to please God – FACT: you are! </a:t>
            </a:r>
          </a:p>
          <a:p>
            <a:r>
              <a:rPr lang="en-US" sz="2800" dirty="0"/>
              <a:t>You know our instructions were given by the authority of God and you were obedient to our instructions because they came from God...</a:t>
            </a:r>
          </a:p>
          <a:p>
            <a:endParaRPr lang="en-US" sz="2800" dirty="0"/>
          </a:p>
          <a:p>
            <a:r>
              <a:rPr lang="en-US" sz="2800" dirty="0"/>
              <a:t>Authority – given by God – used to mold, shape, and set His sons and daughters free to grow...sometimes abused by leaders for their own benefit... </a:t>
            </a:r>
          </a:p>
          <a:p>
            <a:pPr lvl="1"/>
            <a:r>
              <a:rPr lang="en-US" sz="2600" dirty="0"/>
              <a:t>My wise instructor compared God assigned authority to a raw egg...</a:t>
            </a:r>
          </a:p>
        </p:txBody>
      </p:sp>
      <p:pic>
        <p:nvPicPr>
          <p:cNvPr id="5" name="Picture 4" descr="A person holding an egg&#10;&#10;AI-generated content may be incorrect.">
            <a:extLst>
              <a:ext uri="{FF2B5EF4-FFF2-40B4-BE49-F238E27FC236}">
                <a16:creationId xmlns:a16="http://schemas.microsoft.com/office/drawing/2014/main" id="{4BA335B0-AA27-AAE7-D11E-6F015B9C58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91266">
            <a:off x="10345712" y="4915045"/>
            <a:ext cx="1790700" cy="161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589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F19D8-FE08-AF6D-73F7-9DED6E4AF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8300" y="778894"/>
            <a:ext cx="8883506" cy="1507106"/>
          </a:xfrm>
        </p:spPr>
        <p:txBody>
          <a:bodyPr/>
          <a:lstStyle/>
          <a:p>
            <a:r>
              <a:rPr lang="en-US" dirty="0"/>
              <a:t>God appoints and anoints Spiritual Leaders:</a:t>
            </a:r>
            <a:br>
              <a:rPr lang="en-US" dirty="0"/>
            </a:br>
            <a:r>
              <a:rPr lang="en-US" sz="2800" dirty="0"/>
              <a:t>Ephesians 4: 11 - 13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7A81EF0-B4E5-431B-E812-4213D666B2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62504" y="2436846"/>
            <a:ext cx="10149931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30000" dirty="0">
                <a:ln>
                  <a:noFill/>
                </a:ln>
                <a:effectLst/>
                <a:latin typeface="system-ui"/>
              </a:rPr>
              <a:t>11 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system-ui"/>
              </a:rPr>
              <a:t>And He gave some, apostles; and some, prophets; and some, evangelists; and some, pastors and teachers;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30000" dirty="0">
                <a:ln>
                  <a:noFill/>
                </a:ln>
                <a:effectLst/>
                <a:latin typeface="system-ui"/>
              </a:rPr>
              <a:t>12 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system-ui"/>
              </a:rPr>
              <a:t>For the perfecting of the saints, for the work of the ministry, for the edifying of the body of Christ: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30000" dirty="0">
                <a:ln>
                  <a:noFill/>
                </a:ln>
                <a:effectLst/>
                <a:latin typeface="system-ui"/>
              </a:rPr>
              <a:t>13 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system-ui"/>
              </a:rPr>
              <a:t>Till we all come in the unity of the faith, and of the knowledge of the Son of God, unto a perfect man, unto the measure of the stature of the fulness of Christ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460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24AA023-132C-D694-5D9C-E690F4F59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8538" y="190024"/>
            <a:ext cx="5374903" cy="644160"/>
          </a:xfrm>
        </p:spPr>
        <p:txBody>
          <a:bodyPr/>
          <a:lstStyle/>
          <a:p>
            <a:r>
              <a:rPr lang="en-US" dirty="0"/>
              <a:t>I Samuel 26: 1 - 12</a:t>
            </a:r>
          </a:p>
        </p:txBody>
      </p:sp>
      <p:pic>
        <p:nvPicPr>
          <p:cNvPr id="8" name="Content Placeholder 7" descr="A group of men in white robes holding spears and a sleeping person&#10;&#10;AI-generated content may be incorrect.">
            <a:extLst>
              <a:ext uri="{FF2B5EF4-FFF2-40B4-BE49-F238E27FC236}">
                <a16:creationId xmlns:a16="http://schemas.microsoft.com/office/drawing/2014/main" id="{2D53E27C-AA4C-43DD-1DEE-5171732D13D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22069" y="627018"/>
            <a:ext cx="4519748" cy="5891348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6899C4-6196-F70A-0F2E-8906663BBE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46319" y="918480"/>
            <a:ext cx="6531429" cy="5786846"/>
          </a:xfrm>
        </p:spPr>
        <p:txBody>
          <a:bodyPr>
            <a:noAutofit/>
          </a:bodyPr>
          <a:lstStyle/>
          <a:p>
            <a:r>
              <a:rPr lang="en-US" sz="2600" dirty="0"/>
              <a:t>King Saul &amp; 3,000 soldiers chased David &amp; his 600 men for years</a:t>
            </a:r>
          </a:p>
          <a:p>
            <a:r>
              <a:rPr lang="en-US" sz="2600" dirty="0"/>
              <a:t>David and Abishai went to Saul’s encampment while everyone slept</a:t>
            </a:r>
          </a:p>
          <a:p>
            <a:r>
              <a:rPr lang="en-US" sz="2600" dirty="0"/>
              <a:t>Abishai said, “God has given Saul into our hands to kill!”</a:t>
            </a:r>
          </a:p>
          <a:p>
            <a:r>
              <a:rPr lang="en-US" sz="2600" dirty="0"/>
              <a:t>David said, “No, ... He will die eventually – naturally or in battle... I will not extend my hand against the Lord’s anointed... take his spear and jug instead...”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AEC8EEB-B60C-D218-147E-9028918F5B32}"/>
              </a:ext>
            </a:extLst>
          </p:cNvPr>
          <p:cNvSpPr txBox="1"/>
          <p:nvPr/>
        </p:nvSpPr>
        <p:spPr>
          <a:xfrm rot="2344706">
            <a:off x="1737360" y="5303519"/>
            <a:ext cx="11103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Saul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830BCA-D5C1-538E-C863-078BA7FBE7F2}"/>
              </a:ext>
            </a:extLst>
          </p:cNvPr>
          <p:cNvSpPr txBox="1"/>
          <p:nvPr/>
        </p:nvSpPr>
        <p:spPr>
          <a:xfrm>
            <a:off x="2292531" y="2905780"/>
            <a:ext cx="14891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David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333E21-732C-1683-E154-8990C8218690}"/>
              </a:ext>
            </a:extLst>
          </p:cNvPr>
          <p:cNvSpPr txBox="1"/>
          <p:nvPr/>
        </p:nvSpPr>
        <p:spPr>
          <a:xfrm rot="1227977" flipH="1">
            <a:off x="158539" y="722610"/>
            <a:ext cx="1378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Abishai</a:t>
            </a:r>
          </a:p>
        </p:txBody>
      </p:sp>
    </p:spTree>
    <p:extLst>
      <p:ext uri="{BB962C8B-B14F-4D97-AF65-F5344CB8AC3E}">
        <p14:creationId xmlns:p14="http://schemas.microsoft.com/office/powerpoint/2010/main" val="1289061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BE11A-626E-8779-514D-C16C9DD93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722537"/>
          </a:xfrm>
        </p:spPr>
        <p:txBody>
          <a:bodyPr/>
          <a:lstStyle/>
          <a:p>
            <a:r>
              <a:rPr lang="en-US" dirty="0"/>
              <a:t>Ezekiel 33: 6</a:t>
            </a:r>
          </a:p>
        </p:txBody>
      </p:sp>
      <p:pic>
        <p:nvPicPr>
          <p:cNvPr id="6" name="Content Placeholder 5" descr="A person holding a horn&#10;&#10;AI-generated content may be incorrect.">
            <a:extLst>
              <a:ext uri="{FF2B5EF4-FFF2-40B4-BE49-F238E27FC236}">
                <a16:creationId xmlns:a16="http://schemas.microsoft.com/office/drawing/2014/main" id="{96EEFC75-8479-8FDB-92F8-8E9CB1B944D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 rot="550235">
            <a:off x="8281851" y="3337560"/>
            <a:ext cx="3566159" cy="3161212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091864-5E4C-89F8-09D7-B7F65365D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31143" y="1279863"/>
            <a:ext cx="5721533" cy="50556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“...If the watchman/shepherd see the enemy coming and does not sound the alarm to warn the people, s/he is responsible...they will die in their sins, BUT I will hold the watchman responsible for their deaths...their blood is on his/her hands!”</a:t>
            </a:r>
          </a:p>
          <a:p>
            <a:pPr marL="0" indent="0" algn="r">
              <a:buNone/>
            </a:pPr>
            <a:r>
              <a:rPr lang="en-US" sz="2800" dirty="0"/>
              <a:t>El Roi sees!</a:t>
            </a:r>
          </a:p>
        </p:txBody>
      </p:sp>
    </p:spTree>
    <p:extLst>
      <p:ext uri="{BB962C8B-B14F-4D97-AF65-F5344CB8AC3E}">
        <p14:creationId xmlns:p14="http://schemas.microsoft.com/office/powerpoint/2010/main" val="613253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DC6DD57-C469-ED5D-EB0D-1C96F2397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9557" y="233290"/>
            <a:ext cx="7958331" cy="1077229"/>
          </a:xfrm>
        </p:spPr>
        <p:txBody>
          <a:bodyPr/>
          <a:lstStyle/>
          <a:p>
            <a:r>
              <a:rPr lang="en-US" dirty="0"/>
              <a:t>“We are to strive to be holy”...</a:t>
            </a:r>
            <a:br>
              <a:rPr lang="en-US" dirty="0"/>
            </a:br>
            <a:r>
              <a:rPr lang="en-US" sz="2800" dirty="0"/>
              <a:t>Verse 3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DD4CCB-9558-6C63-84A5-9C61B41B2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651" y="1220921"/>
            <a:ext cx="10476412" cy="553257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800" dirty="0"/>
              <a:t>“It is God’s will that you should be sanctified”...</a:t>
            </a:r>
          </a:p>
          <a:p>
            <a:pPr marL="0" indent="0">
              <a:buNone/>
            </a:pPr>
            <a:r>
              <a:rPr lang="en-US" sz="2800" u="sng" dirty="0"/>
              <a:t>Sanctify</a:t>
            </a:r>
            <a:r>
              <a:rPr lang="en-US" sz="2800" dirty="0"/>
              <a:t> = set apart for special use or purpose, the process of being set apart and made holy, the </a:t>
            </a:r>
            <a:r>
              <a:rPr lang="en-US" sz="2800" b="1" u="sng" dirty="0"/>
              <a:t>process</a:t>
            </a:r>
            <a:r>
              <a:rPr lang="en-US" sz="2800" u="sng" dirty="0"/>
              <a:t> of becoming</a:t>
            </a:r>
            <a:r>
              <a:rPr lang="en-US" sz="2800" dirty="0"/>
              <a:t> holy.</a:t>
            </a:r>
          </a:p>
          <a:p>
            <a:pPr marL="0" indent="0">
              <a:buNone/>
            </a:pPr>
            <a:r>
              <a:rPr lang="en-US" sz="2800" u="sng" dirty="0"/>
              <a:t>How</a:t>
            </a:r>
            <a:r>
              <a:rPr lang="en-US" sz="2800" dirty="0"/>
              <a:t>?</a:t>
            </a:r>
            <a:br>
              <a:rPr lang="en-US" sz="2800" dirty="0"/>
            </a:br>
            <a:r>
              <a:rPr lang="en-US" sz="2800" dirty="0"/>
              <a:t>V4: avoid sexual immorality; learn to control your body; be holy and honorable (worthy to be respected)</a:t>
            </a:r>
          </a:p>
          <a:p>
            <a:pPr marL="0" indent="0">
              <a:buNone/>
            </a:pPr>
            <a:r>
              <a:rPr lang="en-US" sz="2800" dirty="0"/>
              <a:t>V5: Not in passionate lust</a:t>
            </a:r>
          </a:p>
          <a:p>
            <a:pPr marL="0" indent="0">
              <a:buNone/>
            </a:pPr>
            <a:r>
              <a:rPr lang="en-US" sz="2800" dirty="0"/>
              <a:t>V6: No one should wrong or take advantage of a brother or sister    	The Lord will punish that!</a:t>
            </a:r>
          </a:p>
        </p:txBody>
      </p:sp>
    </p:spTree>
    <p:extLst>
      <p:ext uri="{BB962C8B-B14F-4D97-AF65-F5344CB8AC3E}">
        <p14:creationId xmlns:p14="http://schemas.microsoft.com/office/powerpoint/2010/main" val="1560218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C52B8-2C45-B853-C2ED-284FEAE43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3148" y="1332411"/>
            <a:ext cx="9705703" cy="483325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br>
              <a:rPr lang="en-US" sz="2800" dirty="0"/>
            </a:br>
            <a:r>
              <a:rPr lang="en-US" sz="2800" dirty="0"/>
              <a:t>v7 We are called to be pure and holy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v8 When we reject God’s Word/instruction, we reject God!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V9 You have been taught by God to love each other</a:t>
            </a:r>
          </a:p>
          <a:p>
            <a:pPr marL="0" indent="0">
              <a:buNone/>
            </a:pPr>
            <a:r>
              <a:rPr lang="en-US" sz="2800" dirty="0"/>
              <a:t>V10 The fact is – you DO! ... And we all know you do ... Yet we urge you to do more and more!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53992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1570C1-3A84-04CA-45B6-A236E0807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4662" y="757646"/>
            <a:ext cx="9431383" cy="5682342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en-US" sz="2800" dirty="0"/>
              <a:t>V11	Made your ambition (an aggressive goal) be to </a:t>
            </a:r>
            <a:r>
              <a:rPr lang="en-US" sz="2800" u="sng" dirty="0"/>
              <a:t>live </a:t>
            </a:r>
            <a:r>
              <a:rPr lang="en-US" sz="2800" dirty="0"/>
              <a:t>	</a:t>
            </a:r>
            <a:r>
              <a:rPr lang="en-US" sz="2800" u="sng" dirty="0"/>
              <a:t>in peace</a:t>
            </a:r>
            <a:r>
              <a:rPr lang="en-US" sz="2800" dirty="0"/>
              <a:t>... </a:t>
            </a:r>
            <a:r>
              <a:rPr lang="en-US" sz="2800" b="1" dirty="0"/>
              <a:t>Mind your own business</a:t>
            </a:r>
            <a:r>
              <a:rPr lang="en-US" sz="2800" dirty="0"/>
              <a:t>! (MYOB!):</a:t>
            </a:r>
          </a:p>
          <a:p>
            <a:pPr marL="0" indent="0">
              <a:buNone/>
            </a:pPr>
            <a:r>
              <a:rPr lang="en-US" sz="2800" dirty="0"/>
              <a:t>	*“just curious”</a:t>
            </a:r>
            <a:br>
              <a:rPr lang="en-US" sz="2800" dirty="0"/>
            </a:br>
            <a:r>
              <a:rPr lang="en-US" sz="2800" dirty="0"/>
              <a:t>	*watch your “need to know” – not your business</a:t>
            </a:r>
          </a:p>
          <a:p>
            <a:pPr marL="0" indent="0">
              <a:buNone/>
            </a:pPr>
            <a:r>
              <a:rPr lang="en-US" sz="2800" dirty="0"/>
              <a:t>	*prayer request or spreading gossip?</a:t>
            </a:r>
          </a:p>
          <a:p>
            <a:pPr marL="0" indent="0">
              <a:buNone/>
            </a:pPr>
            <a:r>
              <a:rPr lang="en-US" sz="2800" dirty="0"/>
              <a:t>	*“sharing” about something you heard about 		  	someone</a:t>
            </a:r>
          </a:p>
          <a:p>
            <a:pPr marL="0" indent="0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3200" dirty="0"/>
              <a:t>Only “share” positive information about someone!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7434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D7DA5-EE59-4485-6B08-DE901FC5D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5714" y="235130"/>
            <a:ext cx="9580572" cy="646611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800" dirty="0"/>
              <a:t>Why?</a:t>
            </a:r>
          </a:p>
          <a:p>
            <a:pPr marL="0" indent="0">
              <a:buNone/>
            </a:pPr>
            <a:r>
              <a:rPr lang="en-US" sz="2800" dirty="0"/>
              <a:t>V12 “So outsiders will respect you! And you can live not dependent on anyone!” Become able to contribute to the Body and your community.</a:t>
            </a:r>
          </a:p>
          <a:p>
            <a:pPr marL="0" indent="0" algn="r">
              <a:buNone/>
            </a:pPr>
            <a:r>
              <a:rPr lang="en-US" sz="3600" dirty="0"/>
              <a:t>How are you continuing to grow?</a:t>
            </a:r>
          </a:p>
          <a:p>
            <a:pPr marL="0" indent="0" algn="r">
              <a:buNone/>
            </a:pPr>
            <a:r>
              <a:rPr lang="en-US" sz="3600" dirty="0"/>
              <a:t>How are you giving back to the BDA family?</a:t>
            </a:r>
          </a:p>
          <a:p>
            <a:pPr marL="0" indent="0" algn="r">
              <a:buNone/>
            </a:pPr>
            <a:r>
              <a:rPr lang="en-US" sz="3600" dirty="0"/>
              <a:t>How are you giving back to our Deaf Community?</a:t>
            </a:r>
          </a:p>
          <a:p>
            <a:pPr marL="0" indent="0" algn="r">
              <a:buNone/>
            </a:pPr>
            <a:r>
              <a:rPr lang="en-US" sz="3600" dirty="0"/>
              <a:t>Are you respected by non-believers?</a:t>
            </a:r>
          </a:p>
        </p:txBody>
      </p:sp>
    </p:spTree>
    <p:extLst>
      <p:ext uri="{BB962C8B-B14F-4D97-AF65-F5344CB8AC3E}">
        <p14:creationId xmlns:p14="http://schemas.microsoft.com/office/powerpoint/2010/main" val="2346172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111</TotalTime>
  <Words>650</Words>
  <Application>Microsoft Macintosh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MS Shell Dlg 2</vt:lpstr>
      <vt:lpstr>system-ui</vt:lpstr>
      <vt:lpstr>Wingdings</vt:lpstr>
      <vt:lpstr>Wingdings 3</vt:lpstr>
      <vt:lpstr>Madison</vt:lpstr>
      <vt:lpstr>Keep Growing  &amp; MYOB! </vt:lpstr>
      <vt:lpstr>PowerPoint Presentation</vt:lpstr>
      <vt:lpstr>God appoints and anoints Spiritual Leaders: Ephesians 4: 11 - 13</vt:lpstr>
      <vt:lpstr>I Samuel 26: 1 - 12</vt:lpstr>
      <vt:lpstr>Ezekiel 33: 6</vt:lpstr>
      <vt:lpstr>“We are to strive to be holy”... Verse 3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JoAnn Smith</dc:creator>
  <cp:lastModifiedBy>JoAnn Smith</cp:lastModifiedBy>
  <cp:revision>5</cp:revision>
  <dcterms:created xsi:type="dcterms:W3CDTF">2026-02-28T01:46:25Z</dcterms:created>
  <dcterms:modified xsi:type="dcterms:W3CDTF">2026-02-28T08:09:49Z</dcterms:modified>
</cp:coreProperties>
</file>