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96" r:id="rId1"/>
  </p:sldMasterIdLst>
  <p:sldIdLst>
    <p:sldId id="256" r:id="rId2"/>
    <p:sldId id="257" r:id="rId3"/>
    <p:sldId id="258" r:id="rId4"/>
    <p:sldId id="259" r:id="rId5"/>
    <p:sldId id="260" r:id="rId6"/>
    <p:sldId id="261" r:id="rId7"/>
    <p:sldId id="262" r:id="rId8"/>
    <p:sldId id="263" r:id="rId9"/>
    <p:sldId id="264" r:id="rId10"/>
    <p:sldId id="265" r:id="rId11"/>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9545"/>
    <p:restoredTop sz="94628"/>
  </p:normalViewPr>
  <p:slideViewPr>
    <p:cSldViewPr snapToGrid="0">
      <p:cViewPr>
        <p:scale>
          <a:sx n="95" d="100"/>
          <a:sy n="95" d="100"/>
        </p:scale>
        <p:origin x="480" y="24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bg>
      <p:bgPr>
        <a:solidFill>
          <a:schemeClr val="accent2"/>
        </a:solidFill>
        <a:effectLst/>
      </p:bgPr>
    </p:bg>
    <p:spTree>
      <p:nvGrpSpPr>
        <p:cNvPr id="1" name=""/>
        <p:cNvGrpSpPr/>
        <p:nvPr/>
      </p:nvGrpSpPr>
      <p:grpSpPr>
        <a:xfrm>
          <a:off x="0" y="0"/>
          <a:ext cx="0" cy="0"/>
          <a:chOff x="0" y="0"/>
          <a:chExt cx="0" cy="0"/>
        </a:xfrm>
      </p:grpSpPr>
      <p:sp>
        <p:nvSpPr>
          <p:cNvPr id="2" name="Title 1"/>
          <p:cNvSpPr>
            <a:spLocks noGrp="1"/>
          </p:cNvSpPr>
          <p:nvPr>
            <p:ph type="ctr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lgn="ctr">
              <a:defRPr sz="3800">
                <a:solidFill>
                  <a:srgbClr val="262626"/>
                </a:solidFill>
              </a:defRPr>
            </a:lvl1pPr>
          </a:lstStyle>
          <a:p>
            <a:r>
              <a:rPr lang="en-US"/>
              <a:t>Click to edit Master title style</a:t>
            </a:r>
            <a:endParaRPr lang="en-US" dirty="0"/>
          </a:p>
        </p:txBody>
      </p:sp>
      <p:sp>
        <p:nvSpPr>
          <p:cNvPr id="3" name="Subtitle 2"/>
          <p:cNvSpPr>
            <a:spLocks noGrp="1"/>
          </p:cNvSpPr>
          <p:nvPr>
            <p:ph type="subTitle" idx="1"/>
          </p:nvPr>
        </p:nvSpPr>
        <p:spPr>
          <a:xfrm>
            <a:off x="2695194" y="4352544"/>
            <a:ext cx="6801612" cy="1239894"/>
          </a:xfrm>
          <a:noFill/>
        </p:spPr>
        <p:txBody>
          <a:bodyPr>
            <a:normAutofit/>
          </a:bodyPr>
          <a:lstStyle>
            <a:lvl1pPr marL="0" indent="0" algn="ctr">
              <a:buNone/>
              <a:defRPr sz="2000">
                <a:solidFill>
                  <a:schemeClr val="tx1">
                    <a:lumMod val="75000"/>
                    <a:lumOff val="25000"/>
                  </a:schemeClr>
                </a:solidFill>
              </a:defRPr>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7" name="Date Placeholder 6"/>
          <p:cNvSpPr>
            <a:spLocks noGrp="1"/>
          </p:cNvSpPr>
          <p:nvPr>
            <p:ph type="dt" sz="half" idx="10"/>
          </p:nvPr>
        </p:nvSpPr>
        <p:spPr/>
        <p:txBody>
          <a:bodyPr/>
          <a:lstStyle/>
          <a:p>
            <a:fld id="{1160EA64-D806-43AC-9DF2-F8C432F32B4C}" type="datetimeFigureOut">
              <a:rPr lang="en-US"/>
              <a:t>3/5/26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E9F9C37B-1D36-470B-8223-D6C91242EC14}" type="datetimeFigureOut">
              <a:rPr lang="en-US"/>
              <a:t>3/5/26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653112" y="937260"/>
            <a:ext cx="1298608" cy="4983480"/>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2231136" y="937260"/>
            <a:ext cx="6198489" cy="498348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67C6F52A-A82B-47A2-A83A-8C4C91F2D59F}" type="datetimeFigureOut">
              <a:rPr lang="en-US"/>
              <a:t>3/5/26</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F070A7B3-6521-4DCA-87E5-044747A908C1}" type="datetimeFigureOut">
              <a:rPr lang="en-US"/>
              <a:t>3/5/26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bg>
      <p:bgPr>
        <a:solidFill>
          <a:schemeClr val="accent1"/>
        </a:solidFill>
        <a:effectLst/>
      </p:bgPr>
    </p:bg>
    <p:spTree>
      <p:nvGrpSpPr>
        <p:cNvPr id="1" name=""/>
        <p:cNvGrpSpPr/>
        <p:nvPr/>
      </p:nvGrpSpPr>
      <p:grpSpPr>
        <a:xfrm>
          <a:off x="0" y="0"/>
          <a:ext cx="0" cy="0"/>
          <a:chOff x="0" y="0"/>
          <a:chExt cx="0" cy="0"/>
        </a:xfrm>
      </p:grpSpPr>
      <p:sp>
        <p:nvSpPr>
          <p:cNvPr id="2" name="Title 1"/>
          <p:cNvSpPr>
            <a:spLocks noGrp="1"/>
          </p:cNvSpPr>
          <p:nvPr>
            <p:ph type="title"/>
          </p:nvPr>
        </p:nvSpPr>
        <p:spPr bwMode="blackWhite">
          <a:xfrm>
            <a:off x="1600200" y="2386744"/>
            <a:ext cx="8991600" cy="1645920"/>
          </a:xfrm>
          <a:solidFill>
            <a:srgbClr val="FFFFFF"/>
          </a:solidFill>
          <a:ln w="38100">
            <a:solidFill>
              <a:srgbClr val="404040"/>
            </a:solidFill>
          </a:ln>
        </p:spPr>
        <p:txBody>
          <a:bodyPr lIns="274320" rIns="274320" anchor="ctr" anchorCtr="1">
            <a:normAutofit/>
          </a:bodyPr>
          <a:lstStyle>
            <a:lvl1pPr>
              <a:defRPr sz="3800">
                <a:solidFill>
                  <a:srgbClr val="262626"/>
                </a:solidFill>
              </a:defRPr>
            </a:lvl1pPr>
          </a:lstStyle>
          <a:p>
            <a:r>
              <a:rPr lang="en-US"/>
              <a:t>Click to edit Master title style</a:t>
            </a:r>
            <a:endParaRPr lang="en-US" dirty="0"/>
          </a:p>
        </p:txBody>
      </p:sp>
      <p:sp>
        <p:nvSpPr>
          <p:cNvPr id="3" name="Text Placeholder 2"/>
          <p:cNvSpPr>
            <a:spLocks noGrp="1"/>
          </p:cNvSpPr>
          <p:nvPr>
            <p:ph type="body" idx="1"/>
          </p:nvPr>
        </p:nvSpPr>
        <p:spPr>
          <a:xfrm>
            <a:off x="2695194" y="4352465"/>
            <a:ext cx="6801612" cy="1265082"/>
          </a:xfrm>
        </p:spPr>
        <p:txBody>
          <a:bodyPr anchor="t" anchorCtr="1">
            <a:normAutofit/>
          </a:bodyPr>
          <a:lstStyle>
            <a:lvl1pPr marL="0" indent="0">
              <a:buNone/>
              <a:defRPr sz="2000">
                <a:solidFill>
                  <a:schemeClr val="tx1"/>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7" name="Date Placeholder 6"/>
          <p:cNvSpPr>
            <a:spLocks noGrp="1"/>
          </p:cNvSpPr>
          <p:nvPr>
            <p:ph type="dt" sz="half" idx="10"/>
          </p:nvPr>
        </p:nvSpPr>
        <p:spPr/>
        <p:txBody>
          <a:bodyPr/>
          <a:lstStyle/>
          <a:p>
            <a:fld id="{1160EA64-D806-43AC-9DF2-F8C432F32B4C}" type="datetimeFigureOut">
              <a:rPr lang="en-US"/>
              <a:t>3/5/26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a:pPr/>
              <a:t>‹#›</a:t>
            </a:fld>
            <a:endParaRPr lang="en-US" dirty="0"/>
          </a:p>
        </p:txBody>
      </p:sp>
    </p:spTree>
  </p:cSld>
  <p:clrMapOvr>
    <a:overrideClrMapping bg1="dk1" tx1="lt1" bg2="dk2" tx2="lt2" accent1="accent1" accent2="accent2" accent3="accent3" accent4="accent4" accent5="accent5" accent6="accent6" hlink="hlink" folHlink="folHlink"/>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581912" y="2638044"/>
            <a:ext cx="4271771"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338315" y="2638044"/>
            <a:ext cx="4270247" cy="310198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8" name="Date Placeholder 7"/>
          <p:cNvSpPr>
            <a:spLocks noGrp="1"/>
          </p:cNvSpPr>
          <p:nvPr>
            <p:ph type="dt" sz="half" idx="10"/>
          </p:nvPr>
        </p:nvSpPr>
        <p:spPr/>
        <p:txBody>
          <a:bodyPr/>
          <a:lstStyle/>
          <a:p>
            <a:fld id="{AB134690-1557-4C89-A502-4959FE7FAD70}" type="datetimeFigureOut">
              <a:rPr lang="en-US"/>
              <a:t>3/5/26</a:t>
            </a:fld>
            <a:endParaRPr lang="en-US" dirty="0"/>
          </a:p>
        </p:txBody>
      </p:sp>
      <p:sp>
        <p:nvSpPr>
          <p:cNvPr id="9" name="Footer Placeholder 8"/>
          <p:cNvSpPr>
            <a:spLocks noGrp="1"/>
          </p:cNvSpPr>
          <p:nvPr>
            <p:ph type="ftr" sz="quarter" idx="11"/>
          </p:nvPr>
        </p:nvSpPr>
        <p:spPr/>
        <p:txBody>
          <a:body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3" name="Text Placeholder 2"/>
          <p:cNvSpPr>
            <a:spLocks noGrp="1"/>
          </p:cNvSpPr>
          <p:nvPr>
            <p:ph type="body" idx="1"/>
          </p:nvPr>
        </p:nvSpPr>
        <p:spPr>
          <a:xfrm>
            <a:off x="158343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583436" y="3143250"/>
            <a:ext cx="4270248" cy="2596776"/>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6" name="Content Placeholder 5"/>
          <p:cNvSpPr>
            <a:spLocks noGrp="1"/>
          </p:cNvSpPr>
          <p:nvPr>
            <p:ph sz="quarter" idx="4"/>
          </p:nvPr>
        </p:nvSpPr>
        <p:spPr>
          <a:xfrm>
            <a:off x="6338316" y="3143250"/>
            <a:ext cx="4253484" cy="2596776"/>
          </a:xfrm>
        </p:spPr>
        <p:txBody>
          <a:bodyPr/>
          <a:lstStyle>
            <a:lvl5pPr>
              <a:defRPr/>
            </a:lvl5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11" name="Text Placeholder 4"/>
          <p:cNvSpPr>
            <a:spLocks noGrp="1"/>
          </p:cNvSpPr>
          <p:nvPr>
            <p:ph type="body" sz="quarter" idx="13"/>
          </p:nvPr>
        </p:nvSpPr>
        <p:spPr>
          <a:xfrm>
            <a:off x="6338316" y="2313433"/>
            <a:ext cx="4270248" cy="704087"/>
          </a:xfrm>
        </p:spPr>
        <p:txBody>
          <a:bodyPr anchor="b" anchorCtr="1">
            <a:normAutofit/>
          </a:bodyPr>
          <a:lstStyle>
            <a:lvl1pPr marL="0" indent="0" algn="ctr">
              <a:buNone/>
              <a:defRPr sz="1900" b="0" cap="all" spc="100" baseline="0">
                <a:solidFill>
                  <a:schemeClr val="accent2">
                    <a:lumMod val="75000"/>
                  </a:schemeClr>
                </a:solidFill>
              </a:defRPr>
            </a:lvl1pPr>
            <a:lvl2pPr marL="457200" indent="0">
              <a:buNone/>
              <a:defRPr sz="19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7" name="Date Placeholder 6"/>
          <p:cNvSpPr>
            <a:spLocks noGrp="1"/>
          </p:cNvSpPr>
          <p:nvPr>
            <p:ph type="dt" sz="half" idx="10"/>
          </p:nvPr>
        </p:nvSpPr>
        <p:spPr/>
        <p:txBody>
          <a:bodyPr/>
          <a:lstStyle/>
          <a:p>
            <a:fld id="{4F7D4976-E339-4826-83B7-FBD03F55ECF8}" type="datetimeFigureOut">
              <a:rPr lang="en-US"/>
              <a:t>3/5/26</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8A7A6979-0714-4377-B894-6BE4C2D6E202}" type="slidenum">
              <a:rPr lang="en-US"/>
              <a:t>‹#›</a:t>
            </a:fld>
            <a:endParaRPr lang="en-US" dirty="0"/>
          </a:p>
        </p:txBody>
      </p:sp>
      <p:sp>
        <p:nvSpPr>
          <p:cNvPr id="10" name="Title 9"/>
          <p:cNvSpPr>
            <a:spLocks noGrp="1"/>
          </p:cNvSpPr>
          <p:nvPr>
            <p:ph type="title"/>
          </p:nvPr>
        </p:nvSpPr>
        <p:spPr/>
        <p:txBody>
          <a:bodyPr/>
          <a:lstStyle/>
          <a:p>
            <a:r>
              <a:rPr lang="en-US"/>
              <a:t>Click to edit Master title style</a:t>
            </a:r>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E1037C31-9E7A-4F99-8774-A0E530DE1A42}" type="datetimeFigureOut">
              <a:rPr lang="en-US"/>
              <a:t>3/5/26</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C278504F-A551-4DE0-9316-4DCD1D8CC752}" type="datetimeFigureOut">
              <a:rPr lang="en-US"/>
              <a:t>3/5/26</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6" name="Rectangle 25"/>
          <p:cNvSpPr/>
          <p:nvPr/>
        </p:nvSpPr>
        <p:spPr>
          <a:xfrm>
            <a:off x="0" y="0"/>
            <a:ext cx="6096000"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sp>
      <p:sp>
        <p:nvSpPr>
          <p:cNvPr id="2" name="Title 1"/>
          <p:cNvSpPr>
            <a:spLocks noGrp="1"/>
          </p:cNvSpPr>
          <p:nvPr>
            <p:ph type="title"/>
          </p:nvPr>
        </p:nvSpPr>
        <p:spPr bwMode="blackWhite">
          <a:xfrm>
            <a:off x="804672" y="2243828"/>
            <a:ext cx="4486656" cy="1141497"/>
          </a:xfrm>
          <a:solidFill>
            <a:srgbClr val="FFFFFF"/>
          </a:solidFill>
          <a:ln>
            <a:solidFill>
              <a:srgbClr val="404040"/>
            </a:solidFill>
          </a:ln>
        </p:spPr>
        <p:txBody>
          <a:bodyPr anchor="ctr" anchorCtr="1">
            <a:normAutofit/>
          </a:bodyPr>
          <a:lstStyle>
            <a:lvl1pPr>
              <a:defRPr sz="2200">
                <a:solidFill>
                  <a:srgbClr val="262626"/>
                </a:solidFill>
              </a:defRPr>
            </a:lvl1pPr>
          </a:lstStyle>
          <a:p>
            <a:r>
              <a:rPr lang="en-US"/>
              <a:t>Click to edit Master title style</a:t>
            </a:r>
            <a:endParaRPr lang="en-US" dirty="0"/>
          </a:p>
        </p:txBody>
      </p:sp>
      <p:sp>
        <p:nvSpPr>
          <p:cNvPr id="3" name="Content Placeholder 2"/>
          <p:cNvSpPr>
            <a:spLocks noGrp="1"/>
          </p:cNvSpPr>
          <p:nvPr>
            <p:ph idx="1"/>
          </p:nvPr>
        </p:nvSpPr>
        <p:spPr>
          <a:xfrm>
            <a:off x="6736080" y="804672"/>
            <a:ext cx="4815840" cy="5248656"/>
          </a:xfrm>
        </p:spPr>
        <p:txBody>
          <a:bodyPr>
            <a:normAutofit/>
          </a:bodyPr>
          <a:lstStyle>
            <a:lvl1pPr>
              <a:defRPr sz="1900">
                <a:solidFill>
                  <a:schemeClr val="tx1"/>
                </a:solidFill>
              </a:defRPr>
            </a:lvl1pPr>
            <a:lvl2pPr>
              <a:defRPr sz="1600">
                <a:solidFill>
                  <a:schemeClr val="tx1"/>
                </a:solidFill>
              </a:defRPr>
            </a:lvl2pPr>
            <a:lvl3pPr>
              <a:defRPr sz="1600">
                <a:solidFill>
                  <a:schemeClr val="tx1"/>
                </a:solidFill>
              </a:defRPr>
            </a:lvl3pPr>
            <a:lvl4pPr>
              <a:defRPr sz="1600">
                <a:solidFill>
                  <a:schemeClr val="tx1"/>
                </a:solidFill>
              </a:defRPr>
            </a:lvl4pPr>
            <a:lvl5pPr>
              <a:defRPr sz="1600">
                <a:solidFill>
                  <a:schemeClr val="tx1"/>
                </a:solidFill>
              </a:defRPr>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15568" y="3549918"/>
            <a:ext cx="3794760" cy="2194036"/>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9" name="Date Placeholder 8"/>
          <p:cNvSpPr>
            <a:spLocks noGrp="1"/>
          </p:cNvSpPr>
          <p:nvPr>
            <p:ph type="dt" sz="half" idx="10"/>
          </p:nvPr>
        </p:nvSpPr>
        <p:spPr/>
        <p:txBody>
          <a:bodyPr/>
          <a:lstStyle/>
          <a:p>
            <a:fld id="{D1BE4249-C0D0-4B06-8692-E8BB871AF643}" type="datetimeFigureOut">
              <a:rPr lang="en-US"/>
              <a:t>3/5/26</a:t>
            </a:fld>
            <a:endParaRPr lang="en-US" dirty="0"/>
          </a:p>
        </p:txBody>
      </p:sp>
      <p:sp>
        <p:nvSpPr>
          <p:cNvPr id="10" name="Footer Placeholder 9"/>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1" name="Slide Number Placeholder 10"/>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18" name="Rectangle 17"/>
          <p:cNvSpPr/>
          <p:nvPr/>
        </p:nvSpPr>
        <p:spPr>
          <a:xfrm>
            <a:off x="0" y="0"/>
            <a:ext cx="6095999" cy="6858000"/>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a:lstStyle/>
          <a:p>
            <a:endParaRPr lang="en-US"/>
          </a:p>
        </p:txBody>
      </p:sp>
      <p:sp>
        <p:nvSpPr>
          <p:cNvPr id="2" name="Title 1"/>
          <p:cNvSpPr>
            <a:spLocks noGrp="1"/>
          </p:cNvSpPr>
          <p:nvPr>
            <p:ph type="title"/>
          </p:nvPr>
        </p:nvSpPr>
        <p:spPr bwMode="blackWhite">
          <a:xfrm>
            <a:off x="808523" y="2243828"/>
            <a:ext cx="4494998" cy="1134640"/>
          </a:xfrm>
          <a:solidFill>
            <a:srgbClr val="FFFFFF"/>
          </a:solidFill>
          <a:ln>
            <a:solidFill>
              <a:srgbClr val="404040"/>
            </a:solidFill>
          </a:ln>
        </p:spPr>
        <p:txBody>
          <a:bodyPr anchor="ctr" anchorCtr="1">
            <a:noAutofit/>
          </a:bodyPr>
          <a:lstStyle>
            <a:lvl1pPr>
              <a:defRPr sz="2200">
                <a:solidFill>
                  <a:srgbClr val="262626"/>
                </a:solidFill>
              </a:defRPr>
            </a:lvl1pPr>
          </a:lstStyle>
          <a:p>
            <a:r>
              <a:rPr lang="en-US"/>
              <a:t>Click to edit Master title style</a:t>
            </a:r>
            <a:endParaRPr lang="en-US" dirty="0"/>
          </a:p>
        </p:txBody>
      </p:sp>
      <p:sp>
        <p:nvSpPr>
          <p:cNvPr id="3" name="Picture Placeholder 2"/>
          <p:cNvSpPr>
            <a:spLocks noGrp="1" noChangeAspect="1"/>
          </p:cNvSpPr>
          <p:nvPr>
            <p:ph type="pic" idx="1"/>
          </p:nvPr>
        </p:nvSpPr>
        <p:spPr>
          <a:xfrm>
            <a:off x="6095999" y="0"/>
            <a:ext cx="6102097" cy="6858000"/>
          </a:xfrm>
          <a:solidFill>
            <a:schemeClr val="bg1">
              <a:lumMod val="75000"/>
            </a:schemeClr>
          </a:solidFill>
        </p:spPr>
        <p:txBody>
          <a:bodyPr anchor="t"/>
          <a:lstStyle>
            <a:lvl1pPr marL="0" indent="0">
              <a:buNone/>
              <a:defRPr sz="3200">
                <a:solidFill>
                  <a:schemeClr val="bg1">
                    <a:lumMod val="85000"/>
                    <a:lumOff val="15000"/>
                  </a:schemeClr>
                </a:solidFill>
              </a:defRPr>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dirty="0"/>
              <a:t>Click icon to add picture</a:t>
            </a:r>
          </a:p>
        </p:txBody>
      </p:sp>
      <p:sp>
        <p:nvSpPr>
          <p:cNvPr id="4" name="Text Placeholder 3"/>
          <p:cNvSpPr>
            <a:spLocks noGrp="1"/>
          </p:cNvSpPr>
          <p:nvPr>
            <p:ph type="body" sz="half" idx="2"/>
          </p:nvPr>
        </p:nvSpPr>
        <p:spPr>
          <a:xfrm>
            <a:off x="1115568" y="3549918"/>
            <a:ext cx="3794760" cy="2194037"/>
          </a:xfrm>
        </p:spPr>
        <p:txBody>
          <a:bodyPr anchor="t" anchorCtr="1">
            <a:normAutofit/>
          </a:bodyPr>
          <a:lstStyle>
            <a:lvl1pPr marL="0" indent="0" algn="ctr">
              <a:buNone/>
              <a:defRPr sz="1500">
                <a:solidFill>
                  <a:srgbClr val="FFFFFF"/>
                </a:solidFill>
              </a:defRPr>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8" name="Date Placeholder 7"/>
          <p:cNvSpPr>
            <a:spLocks noGrp="1"/>
          </p:cNvSpPr>
          <p:nvPr>
            <p:ph type="dt" sz="half" idx="10"/>
          </p:nvPr>
        </p:nvSpPr>
        <p:spPr/>
        <p:txBody>
          <a:bodyPr/>
          <a:lstStyle>
            <a:lvl1pPr>
              <a:defRPr>
                <a:solidFill>
                  <a:srgbClr val="FFFFFF"/>
                </a:solidFill>
                <a:effectLst>
                  <a:outerShdw blurRad="50800" dist="38100" dir="2700000" algn="tl" rotWithShape="0">
                    <a:prstClr val="black">
                      <a:alpha val="43000"/>
                    </a:prstClr>
                  </a:outerShdw>
                </a:effectLst>
              </a:defRPr>
            </a:lvl1pPr>
          </a:lstStyle>
          <a:p>
            <a:fld id="{042B0DB6-F5C7-45FB-8CF3-31B45F9C2DAC}" type="datetimeFigureOut">
              <a:rPr lang="en-US"/>
              <a:t>3/5/26</a:t>
            </a:fld>
            <a:endParaRPr lang="en-US" dirty="0"/>
          </a:p>
        </p:txBody>
      </p:sp>
      <p:sp>
        <p:nvSpPr>
          <p:cNvPr id="9" name="Footer Placeholder 8"/>
          <p:cNvSpPr>
            <a:spLocks noGrp="1"/>
          </p:cNvSpPr>
          <p:nvPr>
            <p:ph type="ftr" sz="quarter" idx="11"/>
          </p:nvPr>
        </p:nvSpPr>
        <p:spPr>
          <a:xfrm>
            <a:off x="804672" y="6236208"/>
            <a:ext cx="5124797" cy="320040"/>
          </a:xfrm>
        </p:spPr>
        <p:txBody>
          <a:bodyPr/>
          <a:lstStyle>
            <a:lvl1pPr>
              <a:defRPr>
                <a:solidFill>
                  <a:srgbClr val="FFFFFF">
                    <a:alpha val="70000"/>
                  </a:srgbClr>
                </a:solidFill>
              </a:defRPr>
            </a:lvl1pPr>
          </a:lstStyle>
          <a:p>
            <a:endParaRPr lang="en-US" dirty="0"/>
          </a:p>
        </p:txBody>
      </p:sp>
      <p:sp>
        <p:nvSpPr>
          <p:cNvPr id="10" name="Slide Number Placeholder 9"/>
          <p:cNvSpPr>
            <a:spLocks noGrp="1"/>
          </p:cNvSpPr>
          <p:nvPr>
            <p:ph type="sldNum" sz="quarter" idx="12"/>
          </p:nvPr>
        </p:nvSpPr>
        <p:spPr/>
        <p:txBody>
          <a:bodyPr/>
          <a:lstStyle/>
          <a:p>
            <a:fld id="{8A7A6979-0714-4377-B894-6BE4C2D6E202}" type="slidenum">
              <a:rPr lang="en-US"/>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bwMode="black">
          <a:xfrm>
            <a:off x="2231136" y="964692"/>
            <a:ext cx="7729728" cy="1188720"/>
          </a:xfrm>
          <a:prstGeom prst="rect">
            <a:avLst/>
          </a:prstGeom>
          <a:solidFill>
            <a:srgbClr val="FFFFFF"/>
          </a:solidFill>
          <a:ln w="31750" cap="sq">
            <a:solidFill>
              <a:srgbClr val="404040"/>
            </a:solidFill>
            <a:miter lim="800000"/>
          </a:ln>
        </p:spPr>
        <p:txBody>
          <a:bodyPr vert="horz" lIns="182880" tIns="182880" rIns="182880" bIns="18288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2231136" y="2638044"/>
            <a:ext cx="7729728" cy="310198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821429" y="6238816"/>
            <a:ext cx="2753746" cy="323968"/>
          </a:xfrm>
          <a:prstGeom prst="rect">
            <a:avLst/>
          </a:prstGeom>
        </p:spPr>
        <p:txBody>
          <a:bodyPr vert="horz" lIns="91440" tIns="45720" rIns="91440" bIns="45720" rtlCol="0" anchor="ctr"/>
          <a:lstStyle>
            <a:lvl1pPr algn="r">
              <a:defRPr sz="1050">
                <a:solidFill>
                  <a:schemeClr val="tx1">
                    <a:alpha val="70000"/>
                  </a:schemeClr>
                </a:solidFill>
              </a:defRPr>
            </a:lvl1pPr>
          </a:lstStyle>
          <a:p>
            <a:fld id="{1160EA64-D806-43AC-9DF2-F8C432F32B4C}" type="datetimeFigureOut">
              <a:rPr lang="en-US"/>
              <a:t>3/5/26</a:t>
            </a:fld>
            <a:endParaRPr lang="en-US" dirty="0"/>
          </a:p>
        </p:txBody>
      </p:sp>
      <p:sp>
        <p:nvSpPr>
          <p:cNvPr id="5" name="Footer Placeholder 4"/>
          <p:cNvSpPr>
            <a:spLocks noGrp="1"/>
          </p:cNvSpPr>
          <p:nvPr>
            <p:ph type="ftr" sz="quarter" idx="3"/>
          </p:nvPr>
        </p:nvSpPr>
        <p:spPr>
          <a:xfrm>
            <a:off x="1600200" y="6236208"/>
            <a:ext cx="5901189" cy="320040"/>
          </a:xfrm>
          <a:prstGeom prst="rect">
            <a:avLst/>
          </a:prstGeom>
        </p:spPr>
        <p:txBody>
          <a:bodyPr vert="horz" lIns="91440" tIns="45720" rIns="91440" bIns="45720" rtlCol="0" anchor="ctr"/>
          <a:lstStyle>
            <a:lvl1pPr algn="l">
              <a:defRPr sz="1050">
                <a:solidFill>
                  <a:schemeClr val="tx1">
                    <a:alpha val="70000"/>
                  </a:schemeClr>
                </a:solidFill>
              </a:defRPr>
            </a:lvl1pPr>
          </a:lstStyle>
          <a:p>
            <a:endParaRPr lang="en-US" dirty="0"/>
          </a:p>
        </p:txBody>
      </p:sp>
      <p:sp>
        <p:nvSpPr>
          <p:cNvPr id="6" name="Slide Number Placeholder 5"/>
          <p:cNvSpPr>
            <a:spLocks noGrp="1"/>
          </p:cNvSpPr>
          <p:nvPr>
            <p:ph type="sldNum" sz="quarter" idx="4"/>
          </p:nvPr>
        </p:nvSpPr>
        <p:spPr>
          <a:xfrm>
            <a:off x="10758922" y="6217920"/>
            <a:ext cx="365760" cy="365760"/>
          </a:xfrm>
          <a:prstGeom prst="ellipse">
            <a:avLst/>
          </a:prstGeom>
          <a:solidFill>
            <a:srgbClr val="1D1D1D">
              <a:alpha val="70000"/>
            </a:srgbClr>
          </a:solidFill>
        </p:spPr>
        <p:txBody>
          <a:bodyPr vert="horz" lIns="18288" tIns="45720" rIns="18288" bIns="45720" rtlCol="0" anchor="ctr">
            <a:noAutofit/>
          </a:bodyPr>
          <a:lstStyle>
            <a:lvl1pPr algn="ctr">
              <a:defRPr sz="1100" spc="0" baseline="0">
                <a:solidFill>
                  <a:srgbClr val="FFFFFF"/>
                </a:solidFill>
              </a:defRPr>
            </a:lvl1pPr>
          </a:lstStyle>
          <a:p>
            <a:fld id="{8A7A6979-0714-4377-B894-6BE4C2D6E202}" type="slidenum">
              <a:rPr lang="en-US"/>
              <a:pPr/>
              <a:t>‹#›</a:t>
            </a:fld>
            <a:endParaRPr lang="en-US" dirty="0"/>
          </a:p>
        </p:txBody>
      </p:sp>
    </p:spTree>
  </p:cSld>
  <p:clrMap bg1="lt1" tx1="dk1" bg2="lt2" tx2="dk2" accent1="accent1" accent2="accent2" accent3="accent3" accent4="accent4" accent5="accent5" accent6="accent6" hlink="hlink" folHlink="folHlink"/>
  <p:sldLayoutIdLst>
    <p:sldLayoutId id="2147483697" r:id="rId1"/>
    <p:sldLayoutId id="2147483698" r:id="rId2"/>
    <p:sldLayoutId id="2147483699" r:id="rId3"/>
    <p:sldLayoutId id="2147483700" r:id="rId4"/>
    <p:sldLayoutId id="2147483701" r:id="rId5"/>
    <p:sldLayoutId id="2147483702" r:id="rId6"/>
    <p:sldLayoutId id="2147483703" r:id="rId7"/>
    <p:sldLayoutId id="2147483704" r:id="rId8"/>
    <p:sldLayoutId id="2147483705" r:id="rId9"/>
    <p:sldLayoutId id="2147483706" r:id="rId10"/>
    <p:sldLayoutId id="2147483707" r:id="rId11"/>
  </p:sldLayoutIdLst>
  <p:hf sldNum="0" hdr="0" ftr="0" dt="0"/>
  <p:txStyles>
    <p:titleStyle>
      <a:lvl1pPr algn="ctr" defTabSz="914400" rtl="0" eaLnBrk="1" latinLnBrk="0" hangingPunct="1">
        <a:lnSpc>
          <a:spcPct val="90000"/>
        </a:lnSpc>
        <a:spcBef>
          <a:spcPct val="0"/>
        </a:spcBef>
        <a:buNone/>
        <a:defRPr sz="2800" kern="1200" cap="all" spc="200" baseline="0">
          <a:solidFill>
            <a:srgbClr val="262626"/>
          </a:solidFill>
          <a:latin typeface="+mj-lt"/>
          <a:ea typeface="+mj-ea"/>
          <a:cs typeface="+mj-cs"/>
        </a:defRPr>
      </a:lvl1pPr>
    </p:titleStyle>
    <p:bodyStyle>
      <a:lvl1pPr marL="228600" indent="-228600" algn="l" defTabSz="914400" rtl="0" eaLnBrk="1" latinLnBrk="0" hangingPunct="1">
        <a:lnSpc>
          <a:spcPct val="100000"/>
        </a:lnSpc>
        <a:spcBef>
          <a:spcPts val="1000"/>
        </a:spcBef>
        <a:buClr>
          <a:schemeClr val="accent2"/>
        </a:buClr>
        <a:buFont typeface="Arial" panose="020B0604020202020204" pitchFamily="34" charset="0"/>
        <a:buChar char="•"/>
        <a:defRPr sz="1800" kern="1200">
          <a:solidFill>
            <a:schemeClr val="tx1">
              <a:lumMod val="85000"/>
              <a:lumOff val="15000"/>
            </a:schemeClr>
          </a:solidFill>
          <a:latin typeface="+mn-lt"/>
          <a:ea typeface="+mn-ea"/>
          <a:cs typeface="+mn-cs"/>
        </a:defRPr>
      </a:lvl1pPr>
      <a:lvl2pPr marL="4572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2pPr>
      <a:lvl3pPr marL="6858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3pPr>
      <a:lvl4pPr marL="9144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4pPr>
      <a:lvl5pPr marL="114300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lumMod val="85000"/>
              <a:lumOff val="15000"/>
            </a:schemeClr>
          </a:solidFill>
          <a:latin typeface="+mn-lt"/>
          <a:ea typeface="+mn-ea"/>
          <a:cs typeface="+mn-cs"/>
        </a:defRPr>
      </a:lvl5pPr>
      <a:lvl6pPr marL="131286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6pPr>
      <a:lvl7pPr marL="1484313"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a:solidFill>
            <a:schemeClr val="tx1"/>
          </a:solidFill>
          <a:latin typeface="+mn-lt"/>
          <a:ea typeface="+mn-ea"/>
          <a:cs typeface="+mn-cs"/>
        </a:defRPr>
      </a:lvl7pPr>
      <a:lvl8pPr marL="1657350"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8pPr>
      <a:lvl9pPr marL="1882775" indent="-228600" algn="l" defTabSz="914400" rtl="0" eaLnBrk="1" latinLnBrk="0" hangingPunct="1">
        <a:lnSpc>
          <a:spcPct val="100000"/>
        </a:lnSpc>
        <a:spcBef>
          <a:spcPts val="1000"/>
        </a:spcBef>
        <a:buClr>
          <a:schemeClr val="accent2"/>
        </a:buClr>
        <a:buFont typeface="Arial" panose="020B0604020202020204" pitchFamily="34" charset="0"/>
        <a:buChar char="•"/>
        <a:defRPr sz="1600" kern="1200" baseline="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image" Target="../media/image1.jpeg"/><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jpeg"/><Relationship Id="rId1" Type="http://schemas.openxmlformats.org/officeDocument/2006/relationships/slideLayout" Target="../slideLayouts/slideLayout1.xml"/><Relationship Id="rId4" Type="http://schemas.openxmlformats.org/officeDocument/2006/relationships/image" Target="../media/image4.jpeg"/></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image" Target="../media/image5.jpeg"/><Relationship Id="rId1" Type="http://schemas.openxmlformats.org/officeDocument/2006/relationships/slideLayout" Target="../slideLayouts/slideLayout9.xml"/></Relationships>
</file>

<file path=ppt/slides/_rels/slide6.xml.rels><?xml version="1.0" encoding="UTF-8" standalone="yes"?>
<Relationships xmlns="http://schemas.openxmlformats.org/package/2006/relationships"><Relationship Id="rId2" Type="http://schemas.openxmlformats.org/officeDocument/2006/relationships/hyperlink" Target="mailto:AG.org%20=" TargetMode="Externa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9" name="Rectangle 8">
            <a:extLst>
              <a:ext uri="{FF2B5EF4-FFF2-40B4-BE49-F238E27FC236}">
                <a16:creationId xmlns:a16="http://schemas.microsoft.com/office/drawing/2014/main" id="{23D9B6CF-87DD-47C7-B38D-7C5353D4DC9D}"/>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2"/>
            <a:ext cx="12192000" cy="6858002"/>
          </a:xfrm>
          <a:prstGeom prst="rect">
            <a:avLst/>
          </a:prstGeom>
          <a:solidFill>
            <a:schemeClr val="accent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 name="Subtitle 2">
            <a:extLst>
              <a:ext uri="{FF2B5EF4-FFF2-40B4-BE49-F238E27FC236}">
                <a16:creationId xmlns:a16="http://schemas.microsoft.com/office/drawing/2014/main" id="{EDBED077-FD8D-FC1F-A175-47AE249AF567}"/>
              </a:ext>
            </a:extLst>
          </p:cNvPr>
          <p:cNvSpPr>
            <a:spLocks noGrp="1"/>
          </p:cNvSpPr>
          <p:nvPr>
            <p:ph type="subTitle" idx="1"/>
          </p:nvPr>
        </p:nvSpPr>
        <p:spPr>
          <a:xfrm>
            <a:off x="182880" y="640080"/>
            <a:ext cx="4305299" cy="5982789"/>
          </a:xfrm>
        </p:spPr>
        <p:txBody>
          <a:bodyPr>
            <a:normAutofit/>
          </a:bodyPr>
          <a:lstStyle/>
          <a:p>
            <a:r>
              <a:rPr lang="en-US" sz="3600" dirty="0">
                <a:solidFill>
                  <a:schemeClr val="tx1"/>
                </a:solidFill>
              </a:rPr>
              <a:t>Caught up – YES!</a:t>
            </a:r>
          </a:p>
          <a:p>
            <a:endParaRPr lang="en-US" sz="3600" dirty="0">
              <a:solidFill>
                <a:schemeClr val="tx1"/>
              </a:solidFill>
            </a:endParaRPr>
          </a:p>
          <a:p>
            <a:endParaRPr lang="en-US" sz="3600" dirty="0">
              <a:solidFill>
                <a:schemeClr val="tx1"/>
              </a:solidFill>
            </a:endParaRPr>
          </a:p>
          <a:p>
            <a:r>
              <a:rPr lang="en-US" sz="3600" dirty="0">
                <a:solidFill>
                  <a:schemeClr val="tx1"/>
                </a:solidFill>
              </a:rPr>
              <a:t>Through Great Tribulation – NO!</a:t>
            </a:r>
          </a:p>
          <a:p>
            <a:endParaRPr lang="en-US" sz="3600" dirty="0">
              <a:solidFill>
                <a:schemeClr val="tx1"/>
              </a:solidFill>
            </a:endParaRPr>
          </a:p>
          <a:p>
            <a:endParaRPr lang="en-US" sz="3600" dirty="0">
              <a:solidFill>
                <a:schemeClr val="tx1"/>
              </a:solidFill>
            </a:endParaRPr>
          </a:p>
          <a:p>
            <a:endParaRPr lang="en-US" sz="3600" dirty="0">
              <a:solidFill>
                <a:schemeClr val="tx1"/>
              </a:solidFill>
            </a:endParaRPr>
          </a:p>
          <a:p>
            <a:pPr algn="r"/>
            <a:r>
              <a:rPr lang="en-US" sz="3600" dirty="0">
                <a:solidFill>
                  <a:schemeClr val="tx1"/>
                </a:solidFill>
              </a:rPr>
              <a:t>I Thess 4:13 – 5:11</a:t>
            </a:r>
          </a:p>
        </p:txBody>
      </p:sp>
      <p:sp>
        <p:nvSpPr>
          <p:cNvPr id="11" name="Rectangle 10">
            <a:extLst>
              <a:ext uri="{FF2B5EF4-FFF2-40B4-BE49-F238E27FC236}">
                <a16:creationId xmlns:a16="http://schemas.microsoft.com/office/drawing/2014/main" id="{EFE2328B-DA12-4B90-BD82-3CCF13AF6C83}"/>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654296" y="640080"/>
            <a:ext cx="6897625" cy="5263134"/>
          </a:xfrm>
          <a:prstGeom prst="rect">
            <a:avLst/>
          </a:prstGeom>
          <a:noFill/>
          <a:ln w="31750" cap="sq">
            <a:solidFill>
              <a:srgbClr val="FFFFFF"/>
            </a:solidFill>
            <a:miter lim="800000"/>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16" name="Rectangle 15">
            <a:extLst>
              <a:ext uri="{FF2B5EF4-FFF2-40B4-BE49-F238E27FC236}">
                <a16:creationId xmlns:a16="http://schemas.microsoft.com/office/drawing/2014/main" id="{F77FF0B6-332F-4842-A5F8-EA360BD5FF8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4820412" y="802767"/>
            <a:ext cx="6565392" cy="49377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4" name="Picture 3" descr="A group of people with arms raised&#10;&#10;AI-generated content may be incorrect.">
            <a:extLst>
              <a:ext uri="{FF2B5EF4-FFF2-40B4-BE49-F238E27FC236}">
                <a16:creationId xmlns:a16="http://schemas.microsoft.com/office/drawing/2014/main" id="{CFC36C4E-06AC-2714-E337-2A05142C1B0F}"/>
              </a:ext>
            </a:extLst>
          </p:cNvPr>
          <p:cNvPicPr>
            <a:picLocks noChangeAspect="1"/>
          </p:cNvPicPr>
          <p:nvPr/>
        </p:nvPicPr>
        <p:blipFill>
          <a:blip r:embed="rId2"/>
          <a:stretch>
            <a:fillRect/>
          </a:stretch>
        </p:blipFill>
        <p:spPr>
          <a:xfrm>
            <a:off x="4820412" y="802767"/>
            <a:ext cx="6565392" cy="4937759"/>
          </a:xfrm>
          <a:prstGeom prst="rect">
            <a:avLst/>
          </a:prstGeom>
        </p:spPr>
      </p:pic>
    </p:spTree>
    <p:extLst>
      <p:ext uri="{BB962C8B-B14F-4D97-AF65-F5344CB8AC3E}">
        <p14:creationId xmlns:p14="http://schemas.microsoft.com/office/powerpoint/2010/main" val="1365814164"/>
      </p:ext>
    </p:extLst>
  </p:cSld>
  <p:clrMapOvr>
    <a:overrideClrMapping bg1="lt1" tx1="dk1" bg2="lt2" tx2="dk2" accent1="accent1" accent2="accent2" accent3="accent3" accent4="accent4" accent5="accent5" accent6="accent6" hlink="hlink" folHlink="folHlink"/>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5E6D1C86-B3A2-D0EB-F3A1-5D142D3D6927}"/>
              </a:ext>
            </a:extLst>
          </p:cNvPr>
          <p:cNvSpPr>
            <a:spLocks noGrp="1"/>
          </p:cNvSpPr>
          <p:nvPr>
            <p:ph type="subTitle" idx="1"/>
          </p:nvPr>
        </p:nvSpPr>
        <p:spPr>
          <a:xfrm>
            <a:off x="1463488" y="968188"/>
            <a:ext cx="9265024" cy="4921624"/>
          </a:xfrm>
        </p:spPr>
        <p:txBody>
          <a:bodyPr>
            <a:normAutofit/>
          </a:bodyPr>
          <a:lstStyle/>
          <a:p>
            <a:r>
              <a:rPr lang="en-US" sz="3200" dirty="0">
                <a:solidFill>
                  <a:schemeClr val="bg1"/>
                </a:solidFill>
              </a:rPr>
              <a:t>*Expect the Rapture!</a:t>
            </a:r>
          </a:p>
          <a:p>
            <a:endParaRPr lang="en-US" sz="3200" dirty="0">
              <a:solidFill>
                <a:schemeClr val="bg1"/>
              </a:solidFill>
            </a:endParaRPr>
          </a:p>
          <a:p>
            <a:r>
              <a:rPr lang="en-US" sz="3200" dirty="0">
                <a:solidFill>
                  <a:schemeClr val="bg1"/>
                </a:solidFill>
              </a:rPr>
              <a:t>*Don’t argue about when the rapture will happen!</a:t>
            </a:r>
          </a:p>
          <a:p>
            <a:endParaRPr lang="en-US" sz="3200" dirty="0">
              <a:solidFill>
                <a:schemeClr val="bg1"/>
              </a:solidFill>
            </a:endParaRPr>
          </a:p>
          <a:p>
            <a:r>
              <a:rPr lang="en-US" sz="3200" dirty="0">
                <a:solidFill>
                  <a:schemeClr val="bg1"/>
                </a:solidFill>
              </a:rPr>
              <a:t>*We will NOT experience the Great Tribulation!</a:t>
            </a:r>
          </a:p>
          <a:p>
            <a:endParaRPr lang="en-US" sz="3200" dirty="0">
              <a:solidFill>
                <a:schemeClr val="bg1"/>
              </a:solidFill>
            </a:endParaRPr>
          </a:p>
          <a:p>
            <a:r>
              <a:rPr lang="en-US" sz="3200" dirty="0">
                <a:solidFill>
                  <a:schemeClr val="bg1"/>
                </a:solidFill>
              </a:rPr>
              <a:t>*Hallelujah, Jesus IS coming again!</a:t>
            </a:r>
          </a:p>
        </p:txBody>
      </p:sp>
    </p:spTree>
    <p:extLst>
      <p:ext uri="{BB962C8B-B14F-4D97-AF65-F5344CB8AC3E}">
        <p14:creationId xmlns:p14="http://schemas.microsoft.com/office/powerpoint/2010/main" val="42085577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55" presetClass="entr" presetSubtype="0"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p:cTn id="7" dur="1000" fill="hold"/>
                                        <p:tgtEl>
                                          <p:spTgt spid="5">
                                            <p:txEl>
                                              <p:pRg st="2" end="2"/>
                                            </p:txEl>
                                          </p:spTgt>
                                        </p:tgtEl>
                                        <p:attrNameLst>
                                          <p:attrName>ppt_w</p:attrName>
                                        </p:attrNameLst>
                                      </p:cBhvr>
                                      <p:tavLst>
                                        <p:tav tm="0">
                                          <p:val>
                                            <p:strVal val="#ppt_w*0.70"/>
                                          </p:val>
                                        </p:tav>
                                        <p:tav tm="100000">
                                          <p:val>
                                            <p:strVal val="#ppt_w"/>
                                          </p:val>
                                        </p:tav>
                                      </p:tavLst>
                                    </p:anim>
                                    <p:anim calcmode="lin" valueType="num">
                                      <p:cBhvr>
                                        <p:cTn id="8" dur="1000" fill="hold"/>
                                        <p:tgtEl>
                                          <p:spTgt spid="5">
                                            <p:txEl>
                                              <p:pRg st="2" end="2"/>
                                            </p:txEl>
                                          </p:spTgt>
                                        </p:tgtEl>
                                        <p:attrNameLst>
                                          <p:attrName>ppt_h</p:attrName>
                                        </p:attrNameLst>
                                      </p:cBhvr>
                                      <p:tavLst>
                                        <p:tav tm="0">
                                          <p:val>
                                            <p:strVal val="#ppt_h"/>
                                          </p:val>
                                        </p:tav>
                                        <p:tav tm="100000">
                                          <p:val>
                                            <p:strVal val="#ppt_h"/>
                                          </p:val>
                                        </p:tav>
                                      </p:tavLst>
                                    </p:anim>
                                    <p:animEffect transition="in" filter="fade">
                                      <p:cBhvr>
                                        <p:cTn id="9" dur="1000"/>
                                        <p:tgtEl>
                                          <p:spTgt spid="5">
                                            <p:txEl>
                                              <p:pRg st="2" end="2"/>
                                            </p:txEl>
                                          </p:spTgt>
                                        </p:tgtEl>
                                      </p:cBhvr>
                                    </p:animEffect>
                                  </p:childTnLst>
                                </p:cTn>
                              </p:par>
                            </p:childTnLst>
                          </p:cTn>
                        </p:par>
                      </p:childTnLst>
                    </p:cTn>
                  </p:par>
                  <p:par>
                    <p:cTn id="10" fill="hold">
                      <p:stCondLst>
                        <p:cond delay="indefinite"/>
                      </p:stCondLst>
                      <p:childTnLst>
                        <p:par>
                          <p:cTn id="11" fill="hold">
                            <p:stCondLst>
                              <p:cond delay="0"/>
                            </p:stCondLst>
                            <p:childTnLst>
                              <p:par>
                                <p:cTn id="12" presetID="55" presetClass="entr" presetSubtype="0" fill="hold" grpId="0" nodeType="clickEffect">
                                  <p:stCondLst>
                                    <p:cond delay="0"/>
                                  </p:stCondLst>
                                  <p:childTnLst>
                                    <p:set>
                                      <p:cBhvr>
                                        <p:cTn id="13" dur="1" fill="hold">
                                          <p:stCondLst>
                                            <p:cond delay="0"/>
                                          </p:stCondLst>
                                        </p:cTn>
                                        <p:tgtEl>
                                          <p:spTgt spid="5">
                                            <p:txEl>
                                              <p:pRg st="4" end="4"/>
                                            </p:txEl>
                                          </p:spTgt>
                                        </p:tgtEl>
                                        <p:attrNameLst>
                                          <p:attrName>style.visibility</p:attrName>
                                        </p:attrNameLst>
                                      </p:cBhvr>
                                      <p:to>
                                        <p:strVal val="visible"/>
                                      </p:to>
                                    </p:set>
                                    <p:anim calcmode="lin" valueType="num">
                                      <p:cBhvr>
                                        <p:cTn id="14" dur="1000" fill="hold"/>
                                        <p:tgtEl>
                                          <p:spTgt spid="5">
                                            <p:txEl>
                                              <p:pRg st="4" end="4"/>
                                            </p:txEl>
                                          </p:spTgt>
                                        </p:tgtEl>
                                        <p:attrNameLst>
                                          <p:attrName>ppt_w</p:attrName>
                                        </p:attrNameLst>
                                      </p:cBhvr>
                                      <p:tavLst>
                                        <p:tav tm="0">
                                          <p:val>
                                            <p:strVal val="#ppt_w*0.70"/>
                                          </p:val>
                                        </p:tav>
                                        <p:tav tm="100000">
                                          <p:val>
                                            <p:strVal val="#ppt_w"/>
                                          </p:val>
                                        </p:tav>
                                      </p:tavLst>
                                    </p:anim>
                                    <p:anim calcmode="lin" valueType="num">
                                      <p:cBhvr>
                                        <p:cTn id="15" dur="1000" fill="hold"/>
                                        <p:tgtEl>
                                          <p:spTgt spid="5">
                                            <p:txEl>
                                              <p:pRg st="4" end="4"/>
                                            </p:txEl>
                                          </p:spTgt>
                                        </p:tgtEl>
                                        <p:attrNameLst>
                                          <p:attrName>ppt_h</p:attrName>
                                        </p:attrNameLst>
                                      </p:cBhvr>
                                      <p:tavLst>
                                        <p:tav tm="0">
                                          <p:val>
                                            <p:strVal val="#ppt_h"/>
                                          </p:val>
                                        </p:tav>
                                        <p:tav tm="100000">
                                          <p:val>
                                            <p:strVal val="#ppt_h"/>
                                          </p:val>
                                        </p:tav>
                                      </p:tavLst>
                                    </p:anim>
                                    <p:animEffect transition="in" filter="fade">
                                      <p:cBhvr>
                                        <p:cTn id="16" dur="1000"/>
                                        <p:tgtEl>
                                          <p:spTgt spid="5">
                                            <p:txEl>
                                              <p:pRg st="4" end="4"/>
                                            </p:txEl>
                                          </p:spTgt>
                                        </p:tgtEl>
                                      </p:cBhvr>
                                    </p:animEffect>
                                  </p:childTnLst>
                                </p:cTn>
                              </p:par>
                            </p:childTnLst>
                          </p:cTn>
                        </p:par>
                      </p:childTnLst>
                    </p:cTn>
                  </p:par>
                  <p:par>
                    <p:cTn id="17" fill="hold">
                      <p:stCondLst>
                        <p:cond delay="indefinite"/>
                      </p:stCondLst>
                      <p:childTnLst>
                        <p:par>
                          <p:cTn id="18" fill="hold">
                            <p:stCondLst>
                              <p:cond delay="0"/>
                            </p:stCondLst>
                            <p:childTnLst>
                              <p:par>
                                <p:cTn id="19" presetID="55" presetClass="entr" presetSubtype="0" fill="hold" grpId="0" nodeType="clickEffect">
                                  <p:stCondLst>
                                    <p:cond delay="0"/>
                                  </p:stCondLst>
                                  <p:childTnLst>
                                    <p:set>
                                      <p:cBhvr>
                                        <p:cTn id="20" dur="1" fill="hold">
                                          <p:stCondLst>
                                            <p:cond delay="0"/>
                                          </p:stCondLst>
                                        </p:cTn>
                                        <p:tgtEl>
                                          <p:spTgt spid="5">
                                            <p:txEl>
                                              <p:pRg st="6" end="6"/>
                                            </p:txEl>
                                          </p:spTgt>
                                        </p:tgtEl>
                                        <p:attrNameLst>
                                          <p:attrName>style.visibility</p:attrName>
                                        </p:attrNameLst>
                                      </p:cBhvr>
                                      <p:to>
                                        <p:strVal val="visible"/>
                                      </p:to>
                                    </p:set>
                                    <p:anim calcmode="lin" valueType="num">
                                      <p:cBhvr>
                                        <p:cTn id="21" dur="1000" fill="hold"/>
                                        <p:tgtEl>
                                          <p:spTgt spid="5">
                                            <p:txEl>
                                              <p:pRg st="6" end="6"/>
                                            </p:txEl>
                                          </p:spTgt>
                                        </p:tgtEl>
                                        <p:attrNameLst>
                                          <p:attrName>ppt_w</p:attrName>
                                        </p:attrNameLst>
                                      </p:cBhvr>
                                      <p:tavLst>
                                        <p:tav tm="0">
                                          <p:val>
                                            <p:strVal val="#ppt_w*0.70"/>
                                          </p:val>
                                        </p:tav>
                                        <p:tav tm="100000">
                                          <p:val>
                                            <p:strVal val="#ppt_w"/>
                                          </p:val>
                                        </p:tav>
                                      </p:tavLst>
                                    </p:anim>
                                    <p:anim calcmode="lin" valueType="num">
                                      <p:cBhvr>
                                        <p:cTn id="22" dur="1000" fill="hold"/>
                                        <p:tgtEl>
                                          <p:spTgt spid="5">
                                            <p:txEl>
                                              <p:pRg st="6" end="6"/>
                                            </p:txEl>
                                          </p:spTgt>
                                        </p:tgtEl>
                                        <p:attrNameLst>
                                          <p:attrName>ppt_h</p:attrName>
                                        </p:attrNameLst>
                                      </p:cBhvr>
                                      <p:tavLst>
                                        <p:tav tm="0">
                                          <p:val>
                                            <p:strVal val="#ppt_h"/>
                                          </p:val>
                                        </p:tav>
                                        <p:tav tm="100000">
                                          <p:val>
                                            <p:strVal val="#ppt_h"/>
                                          </p:val>
                                        </p:tav>
                                      </p:tavLst>
                                    </p:anim>
                                    <p:animEffect transition="in" filter="fade">
                                      <p:cBhvr>
                                        <p:cTn id="23" dur="1000"/>
                                        <p:tgtEl>
                                          <p:spTgt spid="5">
                                            <p:txEl>
                                              <p:pRg st="6" end="6"/>
                                            </p:txEl>
                                          </p:spTgt>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2"/>
        </a:solidFill>
        <a:effectLst/>
      </p:bgPr>
    </p:bg>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8382B293-39D6-6B12-C01C-5CBD810CFD2C}"/>
              </a:ext>
            </a:extLst>
          </p:cNvPr>
          <p:cNvSpPr>
            <a:spLocks noGrp="1"/>
          </p:cNvSpPr>
          <p:nvPr>
            <p:ph type="subTitle" idx="1"/>
          </p:nvPr>
        </p:nvSpPr>
        <p:spPr>
          <a:xfrm>
            <a:off x="4858078" y="394497"/>
            <a:ext cx="7238128" cy="6202245"/>
          </a:xfrm>
        </p:spPr>
        <p:txBody>
          <a:bodyPr>
            <a:normAutofit/>
          </a:bodyPr>
          <a:lstStyle/>
          <a:p>
            <a:pPr algn="l">
              <a:lnSpc>
                <a:spcPct val="90000"/>
              </a:lnSpc>
            </a:pPr>
            <a:r>
              <a:rPr lang="en-US" sz="2800" dirty="0">
                <a:solidFill>
                  <a:schemeClr val="bg1"/>
                </a:solidFill>
              </a:rPr>
              <a:t>Paul closes this section of I Thess 4 with verse 12, “Strive to live peaceful and holy lives so that the non-believers will respect you.” We closed last week with Paul telling us to MYOB (4: 11)!</a:t>
            </a:r>
          </a:p>
          <a:p>
            <a:pPr algn="l">
              <a:lnSpc>
                <a:spcPct val="90000"/>
              </a:lnSpc>
            </a:pPr>
            <a:endParaRPr lang="en-US" sz="2800" dirty="0">
              <a:solidFill>
                <a:schemeClr val="bg1"/>
              </a:solidFill>
            </a:endParaRPr>
          </a:p>
          <a:p>
            <a:pPr algn="l">
              <a:lnSpc>
                <a:spcPct val="90000"/>
              </a:lnSpc>
            </a:pPr>
            <a:r>
              <a:rPr lang="en-US" sz="2800" dirty="0">
                <a:solidFill>
                  <a:schemeClr val="bg1"/>
                </a:solidFill>
              </a:rPr>
              <a:t>The crescendo = the maximum fulfillment: Eph 4 says the goal is to grow into the fullness of Jesus Christ!  We measure up to Him ... Here we grow in holiness, then when we enter heaven and the crescendo 				    happens:         </a:t>
            </a:r>
          </a:p>
          <a:p>
            <a:pPr algn="l">
              <a:lnSpc>
                <a:spcPct val="90000"/>
              </a:lnSpc>
            </a:pPr>
            <a:endParaRPr lang="en-US" sz="2800" dirty="0">
              <a:solidFill>
                <a:schemeClr val="bg1"/>
              </a:solidFill>
            </a:endParaRPr>
          </a:p>
          <a:p>
            <a:pPr algn="l">
              <a:lnSpc>
                <a:spcPct val="90000"/>
              </a:lnSpc>
            </a:pPr>
            <a:r>
              <a:rPr lang="en-US" sz="2800" dirty="0">
                <a:solidFill>
                  <a:schemeClr val="bg1"/>
                </a:solidFill>
              </a:rPr>
              <a:t>I John 3: 2</a:t>
            </a:r>
          </a:p>
          <a:p>
            <a:pPr algn="l">
              <a:lnSpc>
                <a:spcPct val="90000"/>
              </a:lnSpc>
            </a:pPr>
            <a:r>
              <a:rPr lang="en-US" sz="2800" dirty="0">
                <a:solidFill>
                  <a:schemeClr val="bg1"/>
                </a:solidFill>
              </a:rPr>
              <a:t>“We shall				   be like Him...”</a:t>
            </a:r>
          </a:p>
          <a:p>
            <a:pPr algn="l">
              <a:lnSpc>
                <a:spcPct val="90000"/>
              </a:lnSpc>
            </a:pPr>
            <a:endParaRPr lang="en-US" sz="2800" dirty="0">
              <a:solidFill>
                <a:schemeClr val="bg1"/>
              </a:solidFill>
            </a:endParaRPr>
          </a:p>
          <a:p>
            <a:pPr algn="l">
              <a:lnSpc>
                <a:spcPct val="90000"/>
              </a:lnSpc>
            </a:pPr>
            <a:endParaRPr lang="en-US" sz="2800" dirty="0">
              <a:solidFill>
                <a:schemeClr val="bg1"/>
              </a:solidFill>
            </a:endParaRPr>
          </a:p>
        </p:txBody>
      </p:sp>
      <p:pic>
        <p:nvPicPr>
          <p:cNvPr id="6" name="Picture 5" descr="A group of people in different stages of growth&#10;&#10;AI-generated content may be incorrect.">
            <a:extLst>
              <a:ext uri="{FF2B5EF4-FFF2-40B4-BE49-F238E27FC236}">
                <a16:creationId xmlns:a16="http://schemas.microsoft.com/office/drawing/2014/main" id="{6A218F1C-4DC7-51AF-1E4C-B310C81445D2}"/>
              </a:ext>
            </a:extLst>
          </p:cNvPr>
          <p:cNvPicPr>
            <a:picLocks noChangeAspect="1"/>
          </p:cNvPicPr>
          <p:nvPr/>
        </p:nvPicPr>
        <p:blipFill>
          <a:blip r:embed="rId2"/>
          <a:srcRect l="10208" r="-1" b="-1"/>
          <a:stretch>
            <a:fillRect/>
          </a:stretch>
        </p:blipFill>
        <p:spPr>
          <a:xfrm>
            <a:off x="20" y="10"/>
            <a:ext cx="4654277" cy="6857990"/>
          </a:xfrm>
          <a:prstGeom prst="rect">
            <a:avLst/>
          </a:prstGeom>
        </p:spPr>
      </p:pic>
      <p:pic>
        <p:nvPicPr>
          <p:cNvPr id="8" name="Picture 7">
            <a:extLst>
              <a:ext uri="{FF2B5EF4-FFF2-40B4-BE49-F238E27FC236}">
                <a16:creationId xmlns:a16="http://schemas.microsoft.com/office/drawing/2014/main" id="{F45A6E93-750E-2B6D-EE71-A735C66292C8}"/>
              </a:ext>
            </a:extLst>
          </p:cNvPr>
          <p:cNvPicPr>
            <a:picLocks noChangeAspect="1"/>
          </p:cNvPicPr>
          <p:nvPr/>
        </p:nvPicPr>
        <p:blipFill>
          <a:blip r:embed="rId3"/>
          <a:srcRect r="10641"/>
          <a:stretch>
            <a:fillRect/>
          </a:stretch>
        </p:blipFill>
        <p:spPr>
          <a:xfrm rot="20625483">
            <a:off x="47816" y="3416643"/>
            <a:ext cx="2463954" cy="1008635"/>
          </a:xfrm>
          <a:prstGeom prst="rect">
            <a:avLst/>
          </a:prstGeom>
        </p:spPr>
      </p:pic>
      <p:pic>
        <p:nvPicPr>
          <p:cNvPr id="9" name="Picture 8">
            <a:extLst>
              <a:ext uri="{FF2B5EF4-FFF2-40B4-BE49-F238E27FC236}">
                <a16:creationId xmlns:a16="http://schemas.microsoft.com/office/drawing/2014/main" id="{0D8B344D-F4F5-C96A-FD15-BD295D9BCF21}"/>
              </a:ext>
            </a:extLst>
          </p:cNvPr>
          <p:cNvPicPr>
            <a:picLocks noChangeAspect="1"/>
          </p:cNvPicPr>
          <p:nvPr/>
        </p:nvPicPr>
        <p:blipFill>
          <a:blip r:embed="rId4"/>
          <a:stretch>
            <a:fillRect/>
          </a:stretch>
        </p:blipFill>
        <p:spPr>
          <a:xfrm>
            <a:off x="6675120" y="4233091"/>
            <a:ext cx="2965268" cy="2008343"/>
          </a:xfrm>
          <a:prstGeom prst="rect">
            <a:avLst/>
          </a:prstGeom>
        </p:spPr>
      </p:pic>
    </p:spTree>
    <p:extLst>
      <p:ext uri="{BB962C8B-B14F-4D97-AF65-F5344CB8AC3E}">
        <p14:creationId xmlns:p14="http://schemas.microsoft.com/office/powerpoint/2010/main" val="142438109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13A76194-0FD7-FEC7-42A9-1C7CA275A9A7}"/>
              </a:ext>
            </a:extLst>
          </p:cNvPr>
          <p:cNvSpPr>
            <a:spLocks noGrp="1"/>
          </p:cNvSpPr>
          <p:nvPr>
            <p:ph type="subTitle" idx="1"/>
          </p:nvPr>
        </p:nvSpPr>
        <p:spPr>
          <a:xfrm>
            <a:off x="352697" y="274319"/>
            <a:ext cx="11665132" cy="6766561"/>
          </a:xfrm>
        </p:spPr>
        <p:txBody>
          <a:bodyPr>
            <a:normAutofit lnSpcReduction="10000"/>
          </a:bodyPr>
          <a:lstStyle/>
          <a:p>
            <a:pPr algn="l"/>
            <a:r>
              <a:rPr lang="en-US" sz="2800" dirty="0">
                <a:solidFill>
                  <a:schemeClr val="bg1"/>
                </a:solidFill>
              </a:rPr>
              <a:t>V13, “I don’t want you to be uninformed (ignorant) about those in Christ (believers) who died...we do not grieve as the non-believers grieve...”</a:t>
            </a:r>
          </a:p>
          <a:p>
            <a:pPr algn="l"/>
            <a:endParaRPr lang="en-US" sz="2800" dirty="0">
              <a:solidFill>
                <a:schemeClr val="bg1"/>
              </a:solidFill>
            </a:endParaRPr>
          </a:p>
          <a:p>
            <a:pPr algn="l"/>
            <a:r>
              <a:rPr lang="en-US" sz="2800" dirty="0">
                <a:solidFill>
                  <a:schemeClr val="bg1"/>
                </a:solidFill>
              </a:rPr>
              <a:t>V14, “Jesus died and rose again!” Let’s look at I Corinthians 15: 6 – 57:</a:t>
            </a:r>
          </a:p>
          <a:p>
            <a:pPr algn="l"/>
            <a:r>
              <a:rPr lang="en-US" sz="2800" dirty="0">
                <a:solidFill>
                  <a:schemeClr val="bg1"/>
                </a:solidFill>
              </a:rPr>
              <a:t>	v6 same time - over 500 people saw Jesus </a:t>
            </a:r>
          </a:p>
          <a:p>
            <a:pPr algn="l"/>
            <a:r>
              <a:rPr lang="en-US" sz="2800" dirty="0">
                <a:solidFill>
                  <a:schemeClr val="bg1"/>
                </a:solidFill>
              </a:rPr>
              <a:t>	v13 without a resurrection, our faith is worthless</a:t>
            </a:r>
          </a:p>
          <a:p>
            <a:pPr algn="l"/>
            <a:r>
              <a:rPr lang="en-US" sz="2800" dirty="0">
                <a:solidFill>
                  <a:schemeClr val="bg1"/>
                </a:solidFill>
              </a:rPr>
              <a:t>	v15 without Christ’s resurrection, we are liars!</a:t>
            </a:r>
          </a:p>
          <a:p>
            <a:pPr algn="l"/>
            <a:r>
              <a:rPr lang="en-US" sz="2800" dirty="0">
                <a:solidFill>
                  <a:schemeClr val="bg1"/>
                </a:solidFill>
              </a:rPr>
              <a:t>	v17 without a resurrection, your faith if futile</a:t>
            </a:r>
          </a:p>
          <a:p>
            <a:pPr algn="l"/>
            <a:r>
              <a:rPr lang="en-US" sz="2800" dirty="0">
                <a:solidFill>
                  <a:schemeClr val="bg1"/>
                </a:solidFill>
              </a:rPr>
              <a:t>	v20 BUT Christ has risen from the dead, INDEED!</a:t>
            </a:r>
          </a:p>
          <a:p>
            <a:pPr algn="l"/>
            <a:r>
              <a:rPr lang="en-US" sz="2800" dirty="0">
                <a:solidFill>
                  <a:schemeClr val="bg1"/>
                </a:solidFill>
              </a:rPr>
              <a:t>	v54 death is swallowed up in victory</a:t>
            </a:r>
          </a:p>
          <a:p>
            <a:pPr algn="l"/>
            <a:r>
              <a:rPr lang="en-US" sz="2800" dirty="0">
                <a:solidFill>
                  <a:schemeClr val="bg1"/>
                </a:solidFill>
              </a:rPr>
              <a:t>	v55 ‘Where, O death, is your victory? Where, O death, is your sting?’</a:t>
            </a:r>
          </a:p>
          <a:p>
            <a:pPr algn="l"/>
            <a:r>
              <a:rPr lang="en-US" sz="2800" dirty="0">
                <a:solidFill>
                  <a:schemeClr val="bg1"/>
                </a:solidFill>
              </a:rPr>
              <a:t>	v57 But thanks be to God! He gives us the victory through our Lord 			Jesus Christ!</a:t>
            </a:r>
          </a:p>
        </p:txBody>
      </p:sp>
    </p:spTree>
    <p:extLst>
      <p:ext uri="{BB962C8B-B14F-4D97-AF65-F5344CB8AC3E}">
        <p14:creationId xmlns:p14="http://schemas.microsoft.com/office/powerpoint/2010/main" val="3133158371"/>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3" end="3"/>
                                            </p:txEl>
                                          </p:spTgt>
                                        </p:tgtEl>
                                        <p:attrNameLst>
                                          <p:attrName>style.visibility</p:attrName>
                                        </p:attrNameLst>
                                      </p:cBhvr>
                                      <p:to>
                                        <p:strVal val="visible"/>
                                      </p:to>
                                    </p:set>
                                    <p:anim calcmode="lin" valueType="num">
                                      <p:cBhvr additive="base">
                                        <p:cTn id="7"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4" end="4"/>
                                            </p:txEl>
                                          </p:spTgt>
                                        </p:tgtEl>
                                        <p:attrNameLst>
                                          <p:attrName>style.visibility</p:attrName>
                                        </p:attrNameLst>
                                      </p:cBhvr>
                                      <p:to>
                                        <p:strVal val="visible"/>
                                      </p:to>
                                    </p:set>
                                    <p:anim calcmode="lin" valueType="num">
                                      <p:cBhvr additive="base">
                                        <p:cTn id="13"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5" end="5"/>
                                            </p:txEl>
                                          </p:spTgt>
                                        </p:tgtEl>
                                        <p:attrNameLst>
                                          <p:attrName>style.visibility</p:attrName>
                                        </p:attrNameLst>
                                      </p:cBhvr>
                                      <p:to>
                                        <p:strVal val="visible"/>
                                      </p:to>
                                    </p:set>
                                    <p:anim calcmode="lin" valueType="num">
                                      <p:cBhvr additive="base">
                                        <p:cTn id="19"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6" end="6"/>
                                            </p:txEl>
                                          </p:spTgt>
                                        </p:tgtEl>
                                        <p:attrNameLst>
                                          <p:attrName>style.visibility</p:attrName>
                                        </p:attrNameLst>
                                      </p:cBhvr>
                                      <p:to>
                                        <p:strVal val="visible"/>
                                      </p:to>
                                    </p:set>
                                    <p:anim calcmode="lin" valueType="num">
                                      <p:cBhvr additive="base">
                                        <p:cTn id="25"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7" end="7"/>
                                            </p:txEl>
                                          </p:spTgt>
                                        </p:tgtEl>
                                        <p:attrNameLst>
                                          <p:attrName>style.visibility</p:attrName>
                                        </p:attrNameLst>
                                      </p:cBhvr>
                                      <p:to>
                                        <p:strVal val="visible"/>
                                      </p:to>
                                    </p:set>
                                    <p:anim calcmode="lin" valueType="num">
                                      <p:cBhvr additive="base">
                                        <p:cTn id="31"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8" end="8"/>
                                            </p:txEl>
                                          </p:spTgt>
                                        </p:tgtEl>
                                        <p:attrNameLst>
                                          <p:attrName>style.visibility</p:attrName>
                                        </p:attrNameLst>
                                      </p:cBhvr>
                                      <p:to>
                                        <p:strVal val="visible"/>
                                      </p:to>
                                    </p:set>
                                    <p:anim calcmode="lin" valueType="num">
                                      <p:cBhvr additive="base">
                                        <p:cTn id="37" dur="500" fill="hold"/>
                                        <p:tgtEl>
                                          <p:spTgt spid="5">
                                            <p:txEl>
                                              <p:pRg st="8" end="8"/>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8" end="8"/>
                                            </p:txEl>
                                          </p:spTgt>
                                        </p:tgtEl>
                                        <p:attrNameLst>
                                          <p:attrName>ppt_y</p:attrName>
                                        </p:attrNameLst>
                                      </p:cBhvr>
                                      <p:tavLst>
                                        <p:tav tm="0">
                                          <p:val>
                                            <p:strVal val="1+#ppt_h/2"/>
                                          </p:val>
                                        </p:tav>
                                        <p:tav tm="100000">
                                          <p:val>
                                            <p:strVal val="#ppt_y"/>
                                          </p:val>
                                        </p:tav>
                                      </p:tavLst>
                                    </p:anim>
                                  </p:childTnLst>
                                </p:cTn>
                              </p:par>
                            </p:childTnLst>
                          </p:cTn>
                        </p:par>
                      </p:childTnLst>
                    </p:cTn>
                  </p:par>
                  <p:par>
                    <p:cTn id="39" fill="hold">
                      <p:stCondLst>
                        <p:cond delay="indefinite"/>
                      </p:stCondLst>
                      <p:childTnLst>
                        <p:par>
                          <p:cTn id="40" fill="hold">
                            <p:stCondLst>
                              <p:cond delay="0"/>
                            </p:stCondLst>
                            <p:childTnLst>
                              <p:par>
                                <p:cTn id="41" presetID="2" presetClass="entr" presetSubtype="4" fill="hold" grpId="0" nodeType="clickEffect">
                                  <p:stCondLst>
                                    <p:cond delay="0"/>
                                  </p:stCondLst>
                                  <p:childTnLst>
                                    <p:set>
                                      <p:cBhvr>
                                        <p:cTn id="42" dur="1" fill="hold">
                                          <p:stCondLst>
                                            <p:cond delay="0"/>
                                          </p:stCondLst>
                                        </p:cTn>
                                        <p:tgtEl>
                                          <p:spTgt spid="5">
                                            <p:txEl>
                                              <p:pRg st="9" end="9"/>
                                            </p:txEl>
                                          </p:spTgt>
                                        </p:tgtEl>
                                        <p:attrNameLst>
                                          <p:attrName>style.visibility</p:attrName>
                                        </p:attrNameLst>
                                      </p:cBhvr>
                                      <p:to>
                                        <p:strVal val="visible"/>
                                      </p:to>
                                    </p:set>
                                    <p:anim calcmode="lin" valueType="num">
                                      <p:cBhvr additive="base">
                                        <p:cTn id="43" dur="500" fill="hold"/>
                                        <p:tgtEl>
                                          <p:spTgt spid="5">
                                            <p:txEl>
                                              <p:pRg st="9" end="9"/>
                                            </p:txEl>
                                          </p:spTgt>
                                        </p:tgtEl>
                                        <p:attrNameLst>
                                          <p:attrName>ppt_x</p:attrName>
                                        </p:attrNameLst>
                                      </p:cBhvr>
                                      <p:tavLst>
                                        <p:tav tm="0">
                                          <p:val>
                                            <p:strVal val="#ppt_x"/>
                                          </p:val>
                                        </p:tav>
                                        <p:tav tm="100000">
                                          <p:val>
                                            <p:strVal val="#ppt_x"/>
                                          </p:val>
                                        </p:tav>
                                      </p:tavLst>
                                    </p:anim>
                                    <p:anim calcmode="lin" valueType="num">
                                      <p:cBhvr additive="base">
                                        <p:cTn id="44" dur="500" fill="hold"/>
                                        <p:tgtEl>
                                          <p:spTgt spid="5">
                                            <p:txEl>
                                              <p:pRg st="9" end="9"/>
                                            </p:txEl>
                                          </p:spTgt>
                                        </p:tgtEl>
                                        <p:attrNameLst>
                                          <p:attrName>ppt_y</p:attrName>
                                        </p:attrNameLst>
                                      </p:cBhvr>
                                      <p:tavLst>
                                        <p:tav tm="0">
                                          <p:val>
                                            <p:strVal val="1+#ppt_h/2"/>
                                          </p:val>
                                        </p:tav>
                                        <p:tav tm="100000">
                                          <p:val>
                                            <p:strVal val="#ppt_y"/>
                                          </p:val>
                                        </p:tav>
                                      </p:tavLst>
                                    </p:anim>
                                  </p:childTnLst>
                                </p:cTn>
                              </p:par>
                            </p:childTnLst>
                          </p:cTn>
                        </p:par>
                      </p:childTnLst>
                    </p:cTn>
                  </p:par>
                  <p:par>
                    <p:cTn id="45" fill="hold">
                      <p:stCondLst>
                        <p:cond delay="indefinite"/>
                      </p:stCondLst>
                      <p:childTnLst>
                        <p:par>
                          <p:cTn id="46" fill="hold">
                            <p:stCondLst>
                              <p:cond delay="0"/>
                            </p:stCondLst>
                            <p:childTnLst>
                              <p:par>
                                <p:cTn id="47" presetID="2" presetClass="entr" presetSubtype="4" fill="hold" grpId="0" nodeType="clickEffect">
                                  <p:stCondLst>
                                    <p:cond delay="0"/>
                                  </p:stCondLst>
                                  <p:childTnLst>
                                    <p:set>
                                      <p:cBhvr>
                                        <p:cTn id="48" dur="1" fill="hold">
                                          <p:stCondLst>
                                            <p:cond delay="0"/>
                                          </p:stCondLst>
                                        </p:cTn>
                                        <p:tgtEl>
                                          <p:spTgt spid="5">
                                            <p:txEl>
                                              <p:pRg st="10" end="10"/>
                                            </p:txEl>
                                          </p:spTgt>
                                        </p:tgtEl>
                                        <p:attrNameLst>
                                          <p:attrName>style.visibility</p:attrName>
                                        </p:attrNameLst>
                                      </p:cBhvr>
                                      <p:to>
                                        <p:strVal val="visible"/>
                                      </p:to>
                                    </p:set>
                                    <p:anim calcmode="lin" valueType="num">
                                      <p:cBhvr additive="base">
                                        <p:cTn id="49" dur="500" fill="hold"/>
                                        <p:tgtEl>
                                          <p:spTgt spid="5">
                                            <p:txEl>
                                              <p:pRg st="10" end="10"/>
                                            </p:txEl>
                                          </p:spTgt>
                                        </p:tgtEl>
                                        <p:attrNameLst>
                                          <p:attrName>ppt_x</p:attrName>
                                        </p:attrNameLst>
                                      </p:cBhvr>
                                      <p:tavLst>
                                        <p:tav tm="0">
                                          <p:val>
                                            <p:strVal val="#ppt_x"/>
                                          </p:val>
                                        </p:tav>
                                        <p:tav tm="100000">
                                          <p:val>
                                            <p:strVal val="#ppt_x"/>
                                          </p:val>
                                        </p:tav>
                                      </p:tavLst>
                                    </p:anim>
                                    <p:anim calcmode="lin" valueType="num">
                                      <p:cBhvr additive="base">
                                        <p:cTn id="50" dur="500" fill="hold"/>
                                        <p:tgtEl>
                                          <p:spTgt spid="5">
                                            <p:txEl>
                                              <p:pRg st="10" end="10"/>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A60303DC-8FED-1313-281E-BA758D4DB4EE}"/>
              </a:ext>
            </a:extLst>
          </p:cNvPr>
          <p:cNvSpPr>
            <a:spLocks noGrp="1"/>
          </p:cNvSpPr>
          <p:nvPr>
            <p:ph type="subTitle" idx="1"/>
          </p:nvPr>
        </p:nvSpPr>
        <p:spPr>
          <a:xfrm>
            <a:off x="365759" y="470263"/>
            <a:ext cx="11469189" cy="5943600"/>
          </a:xfrm>
        </p:spPr>
        <p:txBody>
          <a:bodyPr>
            <a:noAutofit/>
          </a:bodyPr>
          <a:lstStyle/>
          <a:p>
            <a:pPr algn="l"/>
            <a:r>
              <a:rPr lang="en-US" sz="3200" dirty="0">
                <a:solidFill>
                  <a:schemeClr val="bg1"/>
                </a:solidFill>
              </a:rPr>
              <a:t>II Corinthians 5: 6 – 8 says death brings us immediately into His presence: “while we are in this body, we are absent from the Lord, to be released from this ‘tent’ (mortal prison) means to be present with the Lord...clothed in immortality...”  We are birthed into eternity...</a:t>
            </a:r>
          </a:p>
          <a:p>
            <a:pPr algn="l"/>
            <a:endParaRPr lang="en-US" sz="3200" dirty="0">
              <a:solidFill>
                <a:schemeClr val="bg1"/>
              </a:solidFill>
            </a:endParaRPr>
          </a:p>
          <a:p>
            <a:pPr algn="l"/>
            <a:r>
              <a:rPr lang="en-US" sz="3200" dirty="0">
                <a:solidFill>
                  <a:schemeClr val="bg1"/>
                </a:solidFill>
              </a:rPr>
              <a:t>Back to I Thess 4</a:t>
            </a:r>
          </a:p>
          <a:p>
            <a:pPr algn="l"/>
            <a:endParaRPr lang="en-US" sz="3200" dirty="0">
              <a:solidFill>
                <a:schemeClr val="bg1"/>
              </a:solidFill>
            </a:endParaRPr>
          </a:p>
          <a:p>
            <a:pPr algn="l"/>
            <a:r>
              <a:rPr lang="en-US" sz="3200" dirty="0">
                <a:solidFill>
                  <a:schemeClr val="bg1"/>
                </a:solidFill>
              </a:rPr>
              <a:t>V15,  “We who are alive when Jesus returns will not go to heaven before those (believers) who have died (those who have ‘fallen asleep’)</a:t>
            </a:r>
          </a:p>
        </p:txBody>
      </p:sp>
    </p:spTree>
    <p:extLst>
      <p:ext uri="{BB962C8B-B14F-4D97-AF65-F5344CB8AC3E}">
        <p14:creationId xmlns:p14="http://schemas.microsoft.com/office/powerpoint/2010/main" val="13669298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solidFill>
          <a:schemeClr val="bg1">
            <a:lumMod val="95000"/>
          </a:schemeClr>
        </a:solidFill>
        <a:effectLst/>
      </p:bgPr>
    </p:bg>
    <p:spTree>
      <p:nvGrpSpPr>
        <p:cNvPr id="1" name=""/>
        <p:cNvGrpSpPr/>
        <p:nvPr/>
      </p:nvGrpSpPr>
      <p:grpSpPr>
        <a:xfrm>
          <a:off x="0" y="0"/>
          <a:ext cx="0" cy="0"/>
          <a:chOff x="0" y="0"/>
          <a:chExt cx="0" cy="0"/>
        </a:xfrm>
      </p:grpSpPr>
      <p:sp useBgFill="1">
        <p:nvSpPr>
          <p:cNvPr id="12" name="Rectangle 11">
            <a:extLst>
              <a:ext uri="{FF2B5EF4-FFF2-40B4-BE49-F238E27FC236}">
                <a16:creationId xmlns:a16="http://schemas.microsoft.com/office/drawing/2014/main" id="{1660E788-AFA9-4A1B-9991-6AA74632A1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1999"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7" name="Picture Placeholder 6" descr="A painting of a religious scene&#10;&#10;AI-generated content may be incorrect.">
            <a:extLst>
              <a:ext uri="{FF2B5EF4-FFF2-40B4-BE49-F238E27FC236}">
                <a16:creationId xmlns:a16="http://schemas.microsoft.com/office/drawing/2014/main" id="{C48F314C-962A-89A5-5B63-787E303A5DA1}"/>
              </a:ext>
            </a:extLst>
          </p:cNvPr>
          <p:cNvPicPr>
            <a:picLocks noGrp="1" noChangeAspect="1"/>
          </p:cNvPicPr>
          <p:nvPr>
            <p:ph type="pic" idx="1"/>
          </p:nvPr>
        </p:nvPicPr>
        <p:blipFill>
          <a:blip r:embed="rId2"/>
          <a:srcRect l="6513" r="14588" b="-2"/>
          <a:stretch>
            <a:fillRect/>
          </a:stretch>
        </p:blipFill>
        <p:spPr>
          <a:xfrm>
            <a:off x="4650909" y="10"/>
            <a:ext cx="7541090" cy="6857989"/>
          </a:xfrm>
          <a:prstGeom prst="rect">
            <a:avLst/>
          </a:prstGeom>
        </p:spPr>
      </p:pic>
      <p:sp>
        <p:nvSpPr>
          <p:cNvPr id="14" name="Rectangle 13">
            <a:extLst>
              <a:ext uri="{FF2B5EF4-FFF2-40B4-BE49-F238E27FC236}">
                <a16:creationId xmlns:a16="http://schemas.microsoft.com/office/drawing/2014/main" id="{867D4867-5BA7-4462-B2F6-A23F4A622AA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4654296" cy="6858000"/>
          </a:xfrm>
          <a:prstGeom prst="rect">
            <a:avLst/>
          </a:prstGeom>
          <a:solidFill>
            <a:schemeClr val="tx2"/>
          </a:solidFill>
          <a:ln>
            <a:noFill/>
          </a:ln>
        </p:spPr>
        <p:style>
          <a:lnRef idx="0">
            <a:scrgbClr r="0" g="0" b="0"/>
          </a:lnRef>
          <a:fillRef idx="0">
            <a:scrgbClr r="0" g="0" b="0"/>
          </a:fillRef>
          <a:effectRef idx="0">
            <a:scrgbClr r="0" g="0" b="0"/>
          </a:effectRef>
          <a:fontRef idx="minor">
            <a:schemeClr val="lt1"/>
          </a:fontRef>
        </p:style>
        <p:txBody>
          <a:bodyPr rtlCol="0" anchor="ctr"/>
          <a:lstStyle/>
          <a:p>
            <a:pPr algn="ctr"/>
            <a:endParaRPr lang="en-US" dirty="0"/>
          </a:p>
        </p:txBody>
      </p:sp>
      <p:sp>
        <p:nvSpPr>
          <p:cNvPr id="6" name="Text Placeholder 5">
            <a:extLst>
              <a:ext uri="{FF2B5EF4-FFF2-40B4-BE49-F238E27FC236}">
                <a16:creationId xmlns:a16="http://schemas.microsoft.com/office/drawing/2014/main" id="{41D274DA-0F8E-59FD-F1B3-ADE6EF56C82E}"/>
              </a:ext>
            </a:extLst>
          </p:cNvPr>
          <p:cNvSpPr>
            <a:spLocks noGrp="1"/>
          </p:cNvSpPr>
          <p:nvPr>
            <p:ph type="body" sz="half" idx="2"/>
          </p:nvPr>
        </p:nvSpPr>
        <p:spPr>
          <a:xfrm>
            <a:off x="195789" y="242047"/>
            <a:ext cx="4455120" cy="6373906"/>
          </a:xfrm>
        </p:spPr>
        <p:txBody>
          <a:bodyPr vert="horz" lIns="91440" tIns="45720" rIns="91440" bIns="45720" rtlCol="0">
            <a:noAutofit/>
          </a:bodyPr>
          <a:lstStyle/>
          <a:p>
            <a:pPr algn="l"/>
            <a:r>
              <a:rPr lang="en-US" sz="3200" dirty="0">
                <a:solidFill>
                  <a:schemeClr val="bg1"/>
                </a:solidFill>
              </a:rPr>
              <a:t>V16, “For the Lord Himself will come down from heaven with a loud command, with the voice of the archangel and with the trumpet call of God, and the dead in Christ will rise first. </a:t>
            </a:r>
            <a:r>
              <a:rPr lang="en-US" sz="3200" baseline="30000" dirty="0">
                <a:solidFill>
                  <a:schemeClr val="bg1"/>
                </a:solidFill>
              </a:rPr>
              <a:t>17</a:t>
            </a:r>
            <a:r>
              <a:rPr lang="en-US" sz="3200" dirty="0">
                <a:solidFill>
                  <a:schemeClr val="bg1"/>
                </a:solidFill>
              </a:rPr>
              <a:t> After that, we who are still alive and left will be </a:t>
            </a:r>
            <a:r>
              <a:rPr lang="en-US" sz="3200" u="sng" dirty="0">
                <a:solidFill>
                  <a:schemeClr val="bg1"/>
                </a:solidFill>
              </a:rPr>
              <a:t>caught up</a:t>
            </a:r>
            <a:r>
              <a:rPr lang="en-US" sz="3200" dirty="0">
                <a:solidFill>
                  <a:schemeClr val="bg1"/>
                </a:solidFill>
              </a:rPr>
              <a:t> together with them in the clouds to meet the Lord in the air.”</a:t>
            </a:r>
            <a:endParaRPr lang="en-US" sz="3200" dirty="0">
              <a:solidFill>
                <a:schemeClr val="tx1"/>
              </a:solidFill>
            </a:endParaRPr>
          </a:p>
        </p:txBody>
      </p:sp>
    </p:spTree>
    <p:extLst>
      <p:ext uri="{BB962C8B-B14F-4D97-AF65-F5344CB8AC3E}">
        <p14:creationId xmlns:p14="http://schemas.microsoft.com/office/powerpoint/2010/main" val="268469729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Subtitle 5">
            <a:extLst>
              <a:ext uri="{FF2B5EF4-FFF2-40B4-BE49-F238E27FC236}">
                <a16:creationId xmlns:a16="http://schemas.microsoft.com/office/drawing/2014/main" id="{A523C0A7-2849-F2AB-10F2-2E0E5C3787E8}"/>
              </a:ext>
            </a:extLst>
          </p:cNvPr>
          <p:cNvSpPr>
            <a:spLocks noGrp="1"/>
          </p:cNvSpPr>
          <p:nvPr>
            <p:ph type="subTitle" idx="1"/>
          </p:nvPr>
        </p:nvSpPr>
        <p:spPr>
          <a:xfrm>
            <a:off x="121023" y="1"/>
            <a:ext cx="11949953" cy="6736976"/>
          </a:xfrm>
        </p:spPr>
        <p:txBody>
          <a:bodyPr>
            <a:normAutofit lnSpcReduction="10000"/>
          </a:bodyPr>
          <a:lstStyle/>
          <a:p>
            <a:pPr algn="l"/>
            <a:endParaRPr lang="en-US" sz="2800" dirty="0">
              <a:solidFill>
                <a:schemeClr val="bg1"/>
              </a:solidFill>
              <a:hlinkClick r:id="rId2">
                <a:extLst>
                  <a:ext uri="{A12FA001-AC4F-418D-AE19-62706E023703}">
                    <ahyp:hlinkClr xmlns:ahyp="http://schemas.microsoft.com/office/drawing/2018/hyperlinkcolor" val="tx"/>
                  </a:ext>
                </a:extLst>
              </a:hlinkClick>
            </a:endParaRPr>
          </a:p>
          <a:p>
            <a:pPr algn="l"/>
            <a:r>
              <a:rPr lang="en-US" sz="2800" dirty="0">
                <a:solidFill>
                  <a:schemeClr val="bg1"/>
                </a:solidFill>
                <a:hlinkClick r:id="rId2">
                  <a:extLst>
                    <a:ext uri="{A12FA001-AC4F-418D-AE19-62706E023703}">
                      <ahyp:hlinkClr xmlns:ahyp="http://schemas.microsoft.com/office/drawing/2018/hyperlinkcolor" val="tx"/>
                    </a:ext>
                  </a:extLst>
                </a:hlinkClick>
              </a:rPr>
              <a:t>AG.org =</a:t>
            </a:r>
            <a:r>
              <a:rPr lang="en-US" sz="2800" dirty="0">
                <a:solidFill>
                  <a:schemeClr val="bg1"/>
                </a:solidFill>
              </a:rPr>
              <a:t> official home site, go to Beliefs then 16 Fundamental Beliefs or Position Papers</a:t>
            </a:r>
          </a:p>
          <a:p>
            <a:r>
              <a:rPr lang="en-US" sz="2800" dirty="0">
                <a:solidFill>
                  <a:schemeClr val="bg1"/>
                </a:solidFill>
              </a:rPr>
              <a:t>Rapture – Yes or No?</a:t>
            </a:r>
          </a:p>
          <a:p>
            <a:pPr algn="l"/>
            <a:r>
              <a:rPr lang="en-US" sz="2800" dirty="0">
                <a:solidFill>
                  <a:schemeClr val="bg1"/>
                </a:solidFill>
              </a:rPr>
              <a:t>The Assemblies of God 13</a:t>
            </a:r>
            <a:r>
              <a:rPr lang="en-US" sz="2800" baseline="30000" dirty="0">
                <a:solidFill>
                  <a:schemeClr val="bg1"/>
                </a:solidFill>
              </a:rPr>
              <a:t>th</a:t>
            </a:r>
            <a:r>
              <a:rPr lang="en-US" sz="2800" dirty="0">
                <a:solidFill>
                  <a:schemeClr val="bg1"/>
                </a:solidFill>
              </a:rPr>
              <a:t> Fundamental Belief says,  YES!</a:t>
            </a:r>
          </a:p>
          <a:p>
            <a:pPr algn="l"/>
            <a:r>
              <a:rPr lang="en-US" sz="2800" dirty="0">
                <a:solidFill>
                  <a:schemeClr val="bg1"/>
                </a:solidFill>
              </a:rPr>
              <a:t>“The resurrection of those who have fallen asleep in Christ and their translation (change) together with those who are alive and remain unto the coming of the Lord is the imminent (absolute sure – ‘true business’) and blessed hope of the Church.”  I Thess 4:16-17; Romans 8:23; Titus 2:13; and I Cor 15: 51 &amp; 52.</a:t>
            </a:r>
          </a:p>
          <a:p>
            <a:pPr algn="l"/>
            <a:endParaRPr lang="en-US" sz="2800" dirty="0">
              <a:solidFill>
                <a:schemeClr val="bg1"/>
              </a:solidFill>
            </a:endParaRPr>
          </a:p>
          <a:p>
            <a:pPr algn="l"/>
            <a:r>
              <a:rPr lang="en-US" sz="2800" dirty="0">
                <a:solidFill>
                  <a:schemeClr val="bg1"/>
                </a:solidFill>
              </a:rPr>
              <a:t>Jesus taught that He will return to the earth (Matt 24; Matt 25; Mark 13; Luke 12)</a:t>
            </a:r>
          </a:p>
          <a:p>
            <a:pPr algn="l"/>
            <a:r>
              <a:rPr lang="en-US" sz="2800" dirty="0">
                <a:solidFill>
                  <a:schemeClr val="bg1"/>
                </a:solidFill>
              </a:rPr>
              <a:t>His return gave comfort to His disciples as the face His crucifixion (Jn 14: 2&amp;3)</a:t>
            </a:r>
          </a:p>
          <a:p>
            <a:pPr algn="l"/>
            <a:r>
              <a:rPr lang="en-US" sz="2800" dirty="0">
                <a:solidFill>
                  <a:schemeClr val="bg1"/>
                </a:solidFill>
              </a:rPr>
              <a:t>When Jesus ascended into heaven, the angels said He will return same way He left (Acts 1)</a:t>
            </a:r>
          </a:p>
          <a:p>
            <a:pPr algn="l"/>
            <a:endParaRPr lang="en-US" sz="2800" dirty="0">
              <a:solidFill>
                <a:schemeClr val="bg1"/>
              </a:solidFill>
            </a:endParaRPr>
          </a:p>
        </p:txBody>
      </p:sp>
    </p:spTree>
    <p:extLst>
      <p:ext uri="{BB962C8B-B14F-4D97-AF65-F5344CB8AC3E}">
        <p14:creationId xmlns:p14="http://schemas.microsoft.com/office/powerpoint/2010/main" val="7748376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265623D-192C-E266-0BA3-0CD0E6B3F6CE}"/>
              </a:ext>
            </a:extLst>
          </p:cNvPr>
          <p:cNvSpPr>
            <a:spLocks noGrp="1"/>
          </p:cNvSpPr>
          <p:nvPr>
            <p:ph type="subTitle" idx="1"/>
          </p:nvPr>
        </p:nvSpPr>
        <p:spPr>
          <a:xfrm>
            <a:off x="174812" y="161365"/>
            <a:ext cx="11833411" cy="6468035"/>
          </a:xfrm>
        </p:spPr>
        <p:txBody>
          <a:bodyPr>
            <a:normAutofit fontScale="92500" lnSpcReduction="20000"/>
          </a:bodyPr>
          <a:lstStyle/>
          <a:p>
            <a:pPr algn="l"/>
            <a:r>
              <a:rPr lang="en-US" sz="2800" dirty="0">
                <a:solidFill>
                  <a:schemeClr val="bg1"/>
                </a:solidFill>
              </a:rPr>
              <a:t>“Rapture” – the word not in the English Bible, however </a:t>
            </a:r>
            <a:r>
              <a:rPr lang="en-US" sz="2800" i="1" dirty="0">
                <a:solidFill>
                  <a:schemeClr val="bg1"/>
                </a:solidFill>
              </a:rPr>
              <a:t>Webster’s Third New International Dictionary Unabridged</a:t>
            </a:r>
            <a:r>
              <a:rPr lang="en-US" sz="2800" dirty="0">
                <a:solidFill>
                  <a:schemeClr val="bg1"/>
                </a:solidFill>
              </a:rPr>
              <a:t> defines “rapture” as: “Christ’s raising up of His true church and its members to a realm above the earth where the whole company/group will enjoy heavenly bliss with its Lord.”</a:t>
            </a:r>
          </a:p>
          <a:p>
            <a:pPr algn="l"/>
            <a:endParaRPr lang="en-US" sz="2800" dirty="0">
              <a:solidFill>
                <a:schemeClr val="bg1"/>
              </a:solidFill>
            </a:endParaRPr>
          </a:p>
          <a:p>
            <a:pPr algn="l"/>
            <a:r>
              <a:rPr lang="en-US" sz="2800" dirty="0">
                <a:solidFill>
                  <a:schemeClr val="bg1"/>
                </a:solidFill>
              </a:rPr>
              <a:t>*Rapture = caught up in I Thess 4: 17</a:t>
            </a:r>
          </a:p>
          <a:p>
            <a:pPr algn="l"/>
            <a:endParaRPr lang="en-US" sz="2800" dirty="0">
              <a:solidFill>
                <a:schemeClr val="bg1"/>
              </a:solidFill>
            </a:endParaRPr>
          </a:p>
          <a:p>
            <a:pPr algn="l"/>
            <a:r>
              <a:rPr lang="en-US" sz="2800" dirty="0">
                <a:solidFill>
                  <a:schemeClr val="bg1"/>
                </a:solidFill>
              </a:rPr>
              <a:t>*One taken and one left = Matt 24: 36-42,  Jesus describing the sudden removal of believers...describing what Paul stated in I Thess 4</a:t>
            </a:r>
          </a:p>
          <a:p>
            <a:pPr algn="l"/>
            <a:endParaRPr lang="en-US" sz="2800" dirty="0">
              <a:solidFill>
                <a:schemeClr val="bg1"/>
              </a:solidFill>
            </a:endParaRPr>
          </a:p>
          <a:p>
            <a:pPr algn="l"/>
            <a:r>
              <a:rPr lang="en-US" sz="2800" dirty="0">
                <a:solidFill>
                  <a:schemeClr val="bg1"/>
                </a:solidFill>
              </a:rPr>
              <a:t>*Same ‘caught-up’ Greek word used in I Thess 4 is also used to describe the Spirit of the Lord ‘caught-up’ Philip in Acts 8:39 (‘beam me up Scotty!’)</a:t>
            </a:r>
          </a:p>
          <a:p>
            <a:pPr algn="l"/>
            <a:endParaRPr lang="en-US" sz="2800" dirty="0">
              <a:solidFill>
                <a:schemeClr val="bg1"/>
              </a:solidFill>
            </a:endParaRPr>
          </a:p>
          <a:p>
            <a:pPr algn="l"/>
            <a:r>
              <a:rPr lang="en-US" sz="2800" dirty="0">
                <a:solidFill>
                  <a:schemeClr val="bg1"/>
                </a:solidFill>
              </a:rPr>
              <a:t>*Look at Enoch in Gen 5: 21-24</a:t>
            </a:r>
          </a:p>
          <a:p>
            <a:pPr algn="l"/>
            <a:endParaRPr lang="en-US" sz="2800" dirty="0">
              <a:solidFill>
                <a:schemeClr val="bg1"/>
              </a:solidFill>
            </a:endParaRPr>
          </a:p>
          <a:p>
            <a:pPr algn="l"/>
            <a:r>
              <a:rPr lang="en-US" sz="2800" dirty="0">
                <a:solidFill>
                  <a:schemeClr val="bg1"/>
                </a:solidFill>
              </a:rPr>
              <a:t>*Look at Elijah in 2 Kings 2: 1-13</a:t>
            </a:r>
          </a:p>
          <a:p>
            <a:pPr algn="l"/>
            <a:endParaRPr lang="en-US" sz="2800" dirty="0">
              <a:solidFill>
                <a:schemeClr val="bg1"/>
              </a:solidFill>
            </a:endParaRPr>
          </a:p>
        </p:txBody>
      </p:sp>
    </p:spTree>
    <p:extLst>
      <p:ext uri="{BB962C8B-B14F-4D97-AF65-F5344CB8AC3E}">
        <p14:creationId xmlns:p14="http://schemas.microsoft.com/office/powerpoint/2010/main" val="1902538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3C5600B3-36C2-60A8-872A-02015CCD3386}"/>
              </a:ext>
            </a:extLst>
          </p:cNvPr>
          <p:cNvSpPr>
            <a:spLocks noGrp="1"/>
          </p:cNvSpPr>
          <p:nvPr>
            <p:ph type="subTitle" idx="1"/>
          </p:nvPr>
        </p:nvSpPr>
        <p:spPr>
          <a:xfrm>
            <a:off x="255493" y="147918"/>
            <a:ext cx="11725835" cy="6427694"/>
          </a:xfrm>
        </p:spPr>
        <p:txBody>
          <a:bodyPr>
            <a:normAutofit fontScale="92500"/>
          </a:bodyPr>
          <a:lstStyle/>
          <a:p>
            <a:pPr algn="l"/>
            <a:r>
              <a:rPr lang="en-US" sz="2800" dirty="0">
                <a:solidFill>
                  <a:schemeClr val="bg1"/>
                </a:solidFill>
              </a:rPr>
              <a:t>Is the rapture and Jesus’ Second Coming the same?		NO</a:t>
            </a:r>
          </a:p>
          <a:p>
            <a:pPr algn="l"/>
            <a:endParaRPr lang="en-US" sz="2800" dirty="0">
              <a:solidFill>
                <a:schemeClr val="bg1"/>
              </a:solidFill>
            </a:endParaRPr>
          </a:p>
          <a:p>
            <a:pPr algn="l"/>
            <a:r>
              <a:rPr lang="en-US" sz="2800" dirty="0">
                <a:solidFill>
                  <a:schemeClr val="bg1"/>
                </a:solidFill>
              </a:rPr>
              <a:t>The rapture:  Jesus is come ‘for’ His believers (I Thess 4) – while He stands in clouds</a:t>
            </a:r>
          </a:p>
          <a:p>
            <a:pPr algn="l"/>
            <a:endParaRPr lang="en-US" sz="2800" dirty="0">
              <a:solidFill>
                <a:schemeClr val="bg1"/>
              </a:solidFill>
            </a:endParaRPr>
          </a:p>
          <a:p>
            <a:pPr algn="l"/>
            <a:r>
              <a:rPr lang="en-US" sz="2800" dirty="0">
                <a:solidFill>
                  <a:schemeClr val="bg1"/>
                </a:solidFill>
              </a:rPr>
              <a:t>The Second Coming:  Jesus is coming ‘with’ His believers (Jesus’ feet actually touch the earth – Zech 14:4; etc.)</a:t>
            </a:r>
          </a:p>
          <a:p>
            <a:pPr algn="l"/>
            <a:endParaRPr lang="en-US" sz="2800" dirty="0">
              <a:solidFill>
                <a:schemeClr val="bg1"/>
              </a:solidFill>
            </a:endParaRPr>
          </a:p>
          <a:p>
            <a:pPr algn="l"/>
            <a:r>
              <a:rPr lang="en-US" sz="2800" dirty="0">
                <a:solidFill>
                  <a:schemeClr val="bg1"/>
                </a:solidFill>
              </a:rPr>
              <a:t>Between Rapture and 2</a:t>
            </a:r>
            <a:r>
              <a:rPr lang="en-US" sz="2800" baseline="30000" dirty="0">
                <a:solidFill>
                  <a:schemeClr val="bg1"/>
                </a:solidFill>
              </a:rPr>
              <a:t>nd</a:t>
            </a:r>
            <a:r>
              <a:rPr lang="en-US" sz="2800" dirty="0">
                <a:solidFill>
                  <a:schemeClr val="bg1"/>
                </a:solidFill>
              </a:rPr>
              <a:t> Coming:  The Great Tribulation and rule of the Antichrist to the Abyss = Rev. 6 – 20... Tribulation = wrath of God...I Thess 5: 9, “For God has not appointed us to wrath, but to obtain salvation by our Lord Jesus Christ.”</a:t>
            </a:r>
          </a:p>
          <a:p>
            <a:pPr algn="l"/>
            <a:endParaRPr lang="en-US" sz="2800" dirty="0">
              <a:solidFill>
                <a:schemeClr val="bg1"/>
              </a:solidFill>
            </a:endParaRPr>
          </a:p>
          <a:p>
            <a:pPr algn="l"/>
            <a:r>
              <a:rPr lang="en-US" sz="2800" dirty="0">
                <a:solidFill>
                  <a:schemeClr val="bg1"/>
                </a:solidFill>
              </a:rPr>
              <a:t>We believe in the “pre-tribulation rapture”. We will be persecuted by the world BUT will be raptured before the 7 yr Great Tribulation!</a:t>
            </a:r>
          </a:p>
        </p:txBody>
      </p:sp>
    </p:spTree>
    <p:extLst>
      <p:ext uri="{BB962C8B-B14F-4D97-AF65-F5344CB8AC3E}">
        <p14:creationId xmlns:p14="http://schemas.microsoft.com/office/powerpoint/2010/main" val="288936618"/>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Subtitle 4">
            <a:extLst>
              <a:ext uri="{FF2B5EF4-FFF2-40B4-BE49-F238E27FC236}">
                <a16:creationId xmlns:a16="http://schemas.microsoft.com/office/drawing/2014/main" id="{2BD1505C-9F04-10F8-779D-A3ABA8CEC85D}"/>
              </a:ext>
            </a:extLst>
          </p:cNvPr>
          <p:cNvSpPr>
            <a:spLocks noGrp="1"/>
          </p:cNvSpPr>
          <p:nvPr>
            <p:ph type="subTitle" idx="1"/>
          </p:nvPr>
        </p:nvSpPr>
        <p:spPr>
          <a:xfrm>
            <a:off x="152400" y="53788"/>
            <a:ext cx="11887200" cy="6750424"/>
          </a:xfrm>
        </p:spPr>
        <p:txBody>
          <a:bodyPr>
            <a:normAutofit/>
          </a:bodyPr>
          <a:lstStyle/>
          <a:p>
            <a:r>
              <a:rPr lang="en-US" sz="2800" dirty="0">
                <a:solidFill>
                  <a:schemeClr val="bg1"/>
                </a:solidFill>
              </a:rPr>
              <a:t>Now what?</a:t>
            </a:r>
          </a:p>
          <a:p>
            <a:r>
              <a:rPr lang="en-US" sz="2800" dirty="0">
                <a:solidFill>
                  <a:schemeClr val="bg1"/>
                </a:solidFill>
              </a:rPr>
              <a:t>I Thess 5: 1 – 11</a:t>
            </a:r>
          </a:p>
          <a:p>
            <a:pPr algn="l"/>
            <a:r>
              <a:rPr lang="en-US" sz="2800" dirty="0">
                <a:solidFill>
                  <a:schemeClr val="bg1"/>
                </a:solidFill>
              </a:rPr>
              <a:t>V1 There is no need to know a date!</a:t>
            </a:r>
          </a:p>
          <a:p>
            <a:pPr algn="l"/>
            <a:r>
              <a:rPr lang="en-US" sz="2800" dirty="0">
                <a:solidFill>
                  <a:schemeClr val="bg1"/>
                </a:solidFill>
              </a:rPr>
              <a:t>V2 – 5  You know that His coming will be like a thief in the night! People will say, “peace and safe”...but suddenly destruction will come...Remember, you are children of the Light...darkness will come...</a:t>
            </a:r>
          </a:p>
          <a:p>
            <a:pPr algn="l"/>
            <a:r>
              <a:rPr lang="en-US" sz="2800" dirty="0">
                <a:solidFill>
                  <a:schemeClr val="bg1"/>
                </a:solidFill>
              </a:rPr>
              <a:t>V6-8 Let us be sober (thinking straight); put on faith and love as a breastplate; put on the hope of salvation – your helmet.</a:t>
            </a:r>
          </a:p>
          <a:p>
            <a:pPr algn="l"/>
            <a:r>
              <a:rPr lang="en-US" sz="2800" dirty="0">
                <a:solidFill>
                  <a:schemeClr val="bg1"/>
                </a:solidFill>
              </a:rPr>
              <a:t>V9 For God did not appoint us to suffer wrath but to receive salvation through our Lord Jesus Christ</a:t>
            </a:r>
          </a:p>
          <a:p>
            <a:pPr algn="l"/>
            <a:r>
              <a:rPr lang="en-US" sz="2800" dirty="0">
                <a:solidFill>
                  <a:schemeClr val="bg1"/>
                </a:solidFill>
              </a:rPr>
              <a:t>V10 He died for us so that, whether we are awake or asleep, we may live together with Him</a:t>
            </a:r>
          </a:p>
          <a:p>
            <a:pPr algn="l"/>
            <a:r>
              <a:rPr lang="en-US" sz="2800" dirty="0">
                <a:solidFill>
                  <a:schemeClr val="bg1"/>
                </a:solidFill>
              </a:rPr>
              <a:t>V11 Now, encourage one another, build up each other... </a:t>
            </a:r>
          </a:p>
        </p:txBody>
      </p:sp>
    </p:spTree>
    <p:extLst>
      <p:ext uri="{BB962C8B-B14F-4D97-AF65-F5344CB8AC3E}">
        <p14:creationId xmlns:p14="http://schemas.microsoft.com/office/powerpoint/2010/main" val="31257544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5">
                                            <p:txEl>
                                              <p:pRg st="2" end="2"/>
                                            </p:txEl>
                                          </p:spTgt>
                                        </p:tgtEl>
                                        <p:attrNameLst>
                                          <p:attrName>style.visibility</p:attrName>
                                        </p:attrNameLst>
                                      </p:cBhvr>
                                      <p:to>
                                        <p:strVal val="visible"/>
                                      </p:to>
                                    </p:set>
                                    <p:anim calcmode="lin" valueType="num">
                                      <p:cBhvr additive="base">
                                        <p:cTn id="7" dur="500" fill="hold"/>
                                        <p:tgtEl>
                                          <p:spTgt spid="5">
                                            <p:txEl>
                                              <p:pRg st="2" end="2"/>
                                            </p:txEl>
                                          </p:spTgt>
                                        </p:tgtEl>
                                        <p:attrNameLst>
                                          <p:attrName>ppt_x</p:attrName>
                                        </p:attrNameLst>
                                      </p:cBhvr>
                                      <p:tavLst>
                                        <p:tav tm="0">
                                          <p:val>
                                            <p:strVal val="#ppt_x"/>
                                          </p:val>
                                        </p:tav>
                                        <p:tav tm="100000">
                                          <p:val>
                                            <p:strVal val="#ppt_x"/>
                                          </p:val>
                                        </p:tav>
                                      </p:tavLst>
                                    </p:anim>
                                    <p:anim calcmode="lin" valueType="num">
                                      <p:cBhvr additive="base">
                                        <p:cTn id="8" dur="500" fill="hold"/>
                                        <p:tgtEl>
                                          <p:spTgt spid="5">
                                            <p:txEl>
                                              <p:pRg st="2" end="2"/>
                                            </p:txEl>
                                          </p:spTgt>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grpId="0" nodeType="clickEffect">
                                  <p:stCondLst>
                                    <p:cond delay="0"/>
                                  </p:stCondLst>
                                  <p:childTnLst>
                                    <p:set>
                                      <p:cBhvr>
                                        <p:cTn id="12" dur="1" fill="hold">
                                          <p:stCondLst>
                                            <p:cond delay="0"/>
                                          </p:stCondLst>
                                        </p:cTn>
                                        <p:tgtEl>
                                          <p:spTgt spid="5">
                                            <p:txEl>
                                              <p:pRg st="3" end="3"/>
                                            </p:txEl>
                                          </p:spTgt>
                                        </p:tgtEl>
                                        <p:attrNameLst>
                                          <p:attrName>style.visibility</p:attrName>
                                        </p:attrNameLst>
                                      </p:cBhvr>
                                      <p:to>
                                        <p:strVal val="visible"/>
                                      </p:to>
                                    </p:set>
                                    <p:anim calcmode="lin" valueType="num">
                                      <p:cBhvr additive="base">
                                        <p:cTn id="13" dur="500" fill="hold"/>
                                        <p:tgtEl>
                                          <p:spTgt spid="5">
                                            <p:txEl>
                                              <p:pRg st="3" end="3"/>
                                            </p:txEl>
                                          </p:spTgt>
                                        </p:tgtEl>
                                        <p:attrNameLst>
                                          <p:attrName>ppt_x</p:attrName>
                                        </p:attrNameLst>
                                      </p:cBhvr>
                                      <p:tavLst>
                                        <p:tav tm="0">
                                          <p:val>
                                            <p:strVal val="#ppt_x"/>
                                          </p:val>
                                        </p:tav>
                                        <p:tav tm="100000">
                                          <p:val>
                                            <p:strVal val="#ppt_x"/>
                                          </p:val>
                                        </p:tav>
                                      </p:tavLst>
                                    </p:anim>
                                    <p:anim calcmode="lin" valueType="num">
                                      <p:cBhvr additive="base">
                                        <p:cTn id="14" dur="500" fill="hold"/>
                                        <p:tgtEl>
                                          <p:spTgt spid="5">
                                            <p:txEl>
                                              <p:pRg st="3" end="3"/>
                                            </p:txEl>
                                          </p:spTgt>
                                        </p:tgtEl>
                                        <p:attrNameLst>
                                          <p:attrName>ppt_y</p:attrName>
                                        </p:attrNameLst>
                                      </p:cBhvr>
                                      <p:tavLst>
                                        <p:tav tm="0">
                                          <p:val>
                                            <p:strVal val="1+#ppt_h/2"/>
                                          </p:val>
                                        </p:tav>
                                        <p:tav tm="100000">
                                          <p:val>
                                            <p:strVal val="#ppt_y"/>
                                          </p:val>
                                        </p:tav>
                                      </p:tavLst>
                                    </p:anim>
                                  </p:childTnLst>
                                </p:cTn>
                              </p:par>
                            </p:childTnLst>
                          </p:cTn>
                        </p:par>
                      </p:childTnLst>
                    </p:cTn>
                  </p:par>
                  <p:par>
                    <p:cTn id="15" fill="hold">
                      <p:stCondLst>
                        <p:cond delay="indefinite"/>
                      </p:stCondLst>
                      <p:childTnLst>
                        <p:par>
                          <p:cTn id="16" fill="hold">
                            <p:stCondLst>
                              <p:cond delay="0"/>
                            </p:stCondLst>
                            <p:childTnLst>
                              <p:par>
                                <p:cTn id="17" presetID="2" presetClass="entr" presetSubtype="4" fill="hold" grpId="0" nodeType="clickEffect">
                                  <p:stCondLst>
                                    <p:cond delay="0"/>
                                  </p:stCondLst>
                                  <p:childTnLst>
                                    <p:set>
                                      <p:cBhvr>
                                        <p:cTn id="18" dur="1" fill="hold">
                                          <p:stCondLst>
                                            <p:cond delay="0"/>
                                          </p:stCondLst>
                                        </p:cTn>
                                        <p:tgtEl>
                                          <p:spTgt spid="5">
                                            <p:txEl>
                                              <p:pRg st="4" end="4"/>
                                            </p:txEl>
                                          </p:spTgt>
                                        </p:tgtEl>
                                        <p:attrNameLst>
                                          <p:attrName>style.visibility</p:attrName>
                                        </p:attrNameLst>
                                      </p:cBhvr>
                                      <p:to>
                                        <p:strVal val="visible"/>
                                      </p:to>
                                    </p:set>
                                    <p:anim calcmode="lin" valueType="num">
                                      <p:cBhvr additive="base">
                                        <p:cTn id="19" dur="500" fill="hold"/>
                                        <p:tgtEl>
                                          <p:spTgt spid="5">
                                            <p:txEl>
                                              <p:pRg st="4" end="4"/>
                                            </p:txEl>
                                          </p:spTgt>
                                        </p:tgtEl>
                                        <p:attrNameLst>
                                          <p:attrName>ppt_x</p:attrName>
                                        </p:attrNameLst>
                                      </p:cBhvr>
                                      <p:tavLst>
                                        <p:tav tm="0">
                                          <p:val>
                                            <p:strVal val="#ppt_x"/>
                                          </p:val>
                                        </p:tav>
                                        <p:tav tm="100000">
                                          <p:val>
                                            <p:strVal val="#ppt_x"/>
                                          </p:val>
                                        </p:tav>
                                      </p:tavLst>
                                    </p:anim>
                                    <p:anim calcmode="lin" valueType="num">
                                      <p:cBhvr additive="base">
                                        <p:cTn id="20" dur="500" fill="hold"/>
                                        <p:tgtEl>
                                          <p:spTgt spid="5">
                                            <p:txEl>
                                              <p:pRg st="4" end="4"/>
                                            </p:txEl>
                                          </p:spTgt>
                                        </p:tgtEl>
                                        <p:attrNameLst>
                                          <p:attrName>ppt_y</p:attrName>
                                        </p:attrNameLst>
                                      </p:cBhvr>
                                      <p:tavLst>
                                        <p:tav tm="0">
                                          <p:val>
                                            <p:strVal val="1+#ppt_h/2"/>
                                          </p:val>
                                        </p:tav>
                                        <p:tav tm="100000">
                                          <p:val>
                                            <p:strVal val="#ppt_y"/>
                                          </p:val>
                                        </p:tav>
                                      </p:tavLst>
                                    </p:anim>
                                  </p:childTnLst>
                                </p:cTn>
                              </p:par>
                            </p:childTnLst>
                          </p:cTn>
                        </p:par>
                      </p:childTnLst>
                    </p:cTn>
                  </p:par>
                  <p:par>
                    <p:cTn id="21" fill="hold">
                      <p:stCondLst>
                        <p:cond delay="indefinite"/>
                      </p:stCondLst>
                      <p:childTnLst>
                        <p:par>
                          <p:cTn id="22" fill="hold">
                            <p:stCondLst>
                              <p:cond delay="0"/>
                            </p:stCondLst>
                            <p:childTnLst>
                              <p:par>
                                <p:cTn id="23" presetID="2" presetClass="entr" presetSubtype="4" fill="hold" grpId="0" nodeType="clickEffect">
                                  <p:stCondLst>
                                    <p:cond delay="0"/>
                                  </p:stCondLst>
                                  <p:childTnLst>
                                    <p:set>
                                      <p:cBhvr>
                                        <p:cTn id="24" dur="1" fill="hold">
                                          <p:stCondLst>
                                            <p:cond delay="0"/>
                                          </p:stCondLst>
                                        </p:cTn>
                                        <p:tgtEl>
                                          <p:spTgt spid="5">
                                            <p:txEl>
                                              <p:pRg st="5" end="5"/>
                                            </p:txEl>
                                          </p:spTgt>
                                        </p:tgtEl>
                                        <p:attrNameLst>
                                          <p:attrName>style.visibility</p:attrName>
                                        </p:attrNameLst>
                                      </p:cBhvr>
                                      <p:to>
                                        <p:strVal val="visible"/>
                                      </p:to>
                                    </p:set>
                                    <p:anim calcmode="lin" valueType="num">
                                      <p:cBhvr additive="base">
                                        <p:cTn id="25" dur="500" fill="hold"/>
                                        <p:tgtEl>
                                          <p:spTgt spid="5">
                                            <p:txEl>
                                              <p:pRg st="5" end="5"/>
                                            </p:txEl>
                                          </p:spTgt>
                                        </p:tgtEl>
                                        <p:attrNameLst>
                                          <p:attrName>ppt_x</p:attrName>
                                        </p:attrNameLst>
                                      </p:cBhvr>
                                      <p:tavLst>
                                        <p:tav tm="0">
                                          <p:val>
                                            <p:strVal val="#ppt_x"/>
                                          </p:val>
                                        </p:tav>
                                        <p:tav tm="100000">
                                          <p:val>
                                            <p:strVal val="#ppt_x"/>
                                          </p:val>
                                        </p:tav>
                                      </p:tavLst>
                                    </p:anim>
                                    <p:anim calcmode="lin" valueType="num">
                                      <p:cBhvr additive="base">
                                        <p:cTn id="26" dur="500" fill="hold"/>
                                        <p:tgtEl>
                                          <p:spTgt spid="5">
                                            <p:txEl>
                                              <p:pRg st="5" end="5"/>
                                            </p:txEl>
                                          </p:spTgt>
                                        </p:tgtEl>
                                        <p:attrNameLst>
                                          <p:attrName>ppt_y</p:attrName>
                                        </p:attrNameLst>
                                      </p:cBhvr>
                                      <p:tavLst>
                                        <p:tav tm="0">
                                          <p:val>
                                            <p:strVal val="1+#ppt_h/2"/>
                                          </p:val>
                                        </p:tav>
                                        <p:tav tm="100000">
                                          <p:val>
                                            <p:strVal val="#ppt_y"/>
                                          </p:val>
                                        </p:tav>
                                      </p:tavLst>
                                    </p:anim>
                                  </p:childTnLst>
                                </p:cTn>
                              </p:par>
                            </p:childTnLst>
                          </p:cTn>
                        </p:par>
                      </p:childTnLst>
                    </p:cTn>
                  </p:par>
                  <p:par>
                    <p:cTn id="27" fill="hold">
                      <p:stCondLst>
                        <p:cond delay="indefinite"/>
                      </p:stCondLst>
                      <p:childTnLst>
                        <p:par>
                          <p:cTn id="28" fill="hold">
                            <p:stCondLst>
                              <p:cond delay="0"/>
                            </p:stCondLst>
                            <p:childTnLst>
                              <p:par>
                                <p:cTn id="29" presetID="2" presetClass="entr" presetSubtype="4" fill="hold" grpId="0" nodeType="clickEffect">
                                  <p:stCondLst>
                                    <p:cond delay="0"/>
                                  </p:stCondLst>
                                  <p:childTnLst>
                                    <p:set>
                                      <p:cBhvr>
                                        <p:cTn id="30" dur="1" fill="hold">
                                          <p:stCondLst>
                                            <p:cond delay="0"/>
                                          </p:stCondLst>
                                        </p:cTn>
                                        <p:tgtEl>
                                          <p:spTgt spid="5">
                                            <p:txEl>
                                              <p:pRg st="6" end="6"/>
                                            </p:txEl>
                                          </p:spTgt>
                                        </p:tgtEl>
                                        <p:attrNameLst>
                                          <p:attrName>style.visibility</p:attrName>
                                        </p:attrNameLst>
                                      </p:cBhvr>
                                      <p:to>
                                        <p:strVal val="visible"/>
                                      </p:to>
                                    </p:set>
                                    <p:anim calcmode="lin" valueType="num">
                                      <p:cBhvr additive="base">
                                        <p:cTn id="31" dur="500" fill="hold"/>
                                        <p:tgtEl>
                                          <p:spTgt spid="5">
                                            <p:txEl>
                                              <p:pRg st="6" end="6"/>
                                            </p:txEl>
                                          </p:spTgt>
                                        </p:tgtEl>
                                        <p:attrNameLst>
                                          <p:attrName>ppt_x</p:attrName>
                                        </p:attrNameLst>
                                      </p:cBhvr>
                                      <p:tavLst>
                                        <p:tav tm="0">
                                          <p:val>
                                            <p:strVal val="#ppt_x"/>
                                          </p:val>
                                        </p:tav>
                                        <p:tav tm="100000">
                                          <p:val>
                                            <p:strVal val="#ppt_x"/>
                                          </p:val>
                                        </p:tav>
                                      </p:tavLst>
                                    </p:anim>
                                    <p:anim calcmode="lin" valueType="num">
                                      <p:cBhvr additive="base">
                                        <p:cTn id="32" dur="500" fill="hold"/>
                                        <p:tgtEl>
                                          <p:spTgt spid="5">
                                            <p:txEl>
                                              <p:pRg st="6" end="6"/>
                                            </p:txEl>
                                          </p:spTgt>
                                        </p:tgtEl>
                                        <p:attrNameLst>
                                          <p:attrName>ppt_y</p:attrName>
                                        </p:attrNameLst>
                                      </p:cBhvr>
                                      <p:tavLst>
                                        <p:tav tm="0">
                                          <p:val>
                                            <p:strVal val="1+#ppt_h/2"/>
                                          </p:val>
                                        </p:tav>
                                        <p:tav tm="100000">
                                          <p:val>
                                            <p:strVal val="#ppt_y"/>
                                          </p:val>
                                        </p:tav>
                                      </p:tavLst>
                                    </p:anim>
                                  </p:childTnLst>
                                </p:cTn>
                              </p:par>
                            </p:childTnLst>
                          </p:cTn>
                        </p:par>
                      </p:childTnLst>
                    </p:cTn>
                  </p:par>
                  <p:par>
                    <p:cTn id="33" fill="hold">
                      <p:stCondLst>
                        <p:cond delay="indefinite"/>
                      </p:stCondLst>
                      <p:childTnLst>
                        <p:par>
                          <p:cTn id="34" fill="hold">
                            <p:stCondLst>
                              <p:cond delay="0"/>
                            </p:stCondLst>
                            <p:childTnLst>
                              <p:par>
                                <p:cTn id="35" presetID="2" presetClass="entr" presetSubtype="4" fill="hold" grpId="0" nodeType="clickEffect">
                                  <p:stCondLst>
                                    <p:cond delay="0"/>
                                  </p:stCondLst>
                                  <p:childTnLst>
                                    <p:set>
                                      <p:cBhvr>
                                        <p:cTn id="36" dur="1" fill="hold">
                                          <p:stCondLst>
                                            <p:cond delay="0"/>
                                          </p:stCondLst>
                                        </p:cTn>
                                        <p:tgtEl>
                                          <p:spTgt spid="5">
                                            <p:txEl>
                                              <p:pRg st="7" end="7"/>
                                            </p:txEl>
                                          </p:spTgt>
                                        </p:tgtEl>
                                        <p:attrNameLst>
                                          <p:attrName>style.visibility</p:attrName>
                                        </p:attrNameLst>
                                      </p:cBhvr>
                                      <p:to>
                                        <p:strVal val="visible"/>
                                      </p:to>
                                    </p:set>
                                    <p:anim calcmode="lin" valueType="num">
                                      <p:cBhvr additive="base">
                                        <p:cTn id="37" dur="500" fill="hold"/>
                                        <p:tgtEl>
                                          <p:spTgt spid="5">
                                            <p:txEl>
                                              <p:pRg st="7" end="7"/>
                                            </p:txEl>
                                          </p:spTgt>
                                        </p:tgtEl>
                                        <p:attrNameLst>
                                          <p:attrName>ppt_x</p:attrName>
                                        </p:attrNameLst>
                                      </p:cBhvr>
                                      <p:tavLst>
                                        <p:tav tm="0">
                                          <p:val>
                                            <p:strVal val="#ppt_x"/>
                                          </p:val>
                                        </p:tav>
                                        <p:tav tm="100000">
                                          <p:val>
                                            <p:strVal val="#ppt_x"/>
                                          </p:val>
                                        </p:tav>
                                      </p:tavLst>
                                    </p:anim>
                                    <p:anim calcmode="lin" valueType="num">
                                      <p:cBhvr additive="base">
                                        <p:cTn id="38" dur="500" fill="hold"/>
                                        <p:tgtEl>
                                          <p:spTgt spid="5">
                                            <p:txEl>
                                              <p:pRg st="7" end="7"/>
                                            </p:txEl>
                                          </p:spTgt>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 grpId="0" uiExpand="1" build="p"/>
    </p:bldLst>
  </p:timing>
</p:sld>
</file>

<file path=ppt/theme/theme1.xml><?xml version="1.0" encoding="utf-8"?>
<a:theme xmlns:a="http://schemas.openxmlformats.org/drawingml/2006/main" name="Parcel">
  <a:themeElements>
    <a:clrScheme name="Parcel">
      <a:dk1>
        <a:srgbClr val="000000"/>
      </a:dk1>
      <a:lt1>
        <a:srgbClr val="FFFFFF"/>
      </a:lt1>
      <a:dk2>
        <a:srgbClr val="4A5356"/>
      </a:dk2>
      <a:lt2>
        <a:srgbClr val="E8E3CE"/>
      </a:lt2>
      <a:accent1>
        <a:srgbClr val="F6A21D"/>
      </a:accent1>
      <a:accent2>
        <a:srgbClr val="9BAFB5"/>
      </a:accent2>
      <a:accent3>
        <a:srgbClr val="C96731"/>
      </a:accent3>
      <a:accent4>
        <a:srgbClr val="9CA383"/>
      </a:accent4>
      <a:accent5>
        <a:srgbClr val="87795D"/>
      </a:accent5>
      <a:accent6>
        <a:srgbClr val="A0988C"/>
      </a:accent6>
      <a:hlink>
        <a:srgbClr val="00B0F0"/>
      </a:hlink>
      <a:folHlink>
        <a:srgbClr val="738F97"/>
      </a:folHlink>
    </a:clrScheme>
    <a:fontScheme name="Parcel">
      <a:maj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Gill Sans MT" panose="020B0502020104020203"/>
        <a:ea typeface=""/>
        <a:cs typeface=""/>
        <a:font script="Grek" typeface="Corbel"/>
        <a:font script="Cyrl" typeface="Corbel"/>
        <a:font script="Jpan" typeface="HGｺﾞｼｯｸE"/>
        <a:font script="Hang" typeface="휴먼매직체"/>
        <a:font script="Hans" typeface="华文中宋"/>
        <a:font script="Hant" typeface="微軟正黑體"/>
        <a:font script="Arab" typeface="Majalla UI"/>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Parcel">
      <a:fillStyleLst>
        <a:solidFill>
          <a:schemeClr val="phClr"/>
        </a:solidFill>
        <a:gradFill rotWithShape="1">
          <a:gsLst>
            <a:gs pos="0">
              <a:schemeClr val="phClr">
                <a:tint val="80000"/>
                <a:satMod val="107000"/>
                <a:lumMod val="103000"/>
              </a:schemeClr>
            </a:gs>
            <a:gs pos="100000">
              <a:schemeClr val="phClr">
                <a:tint val="82000"/>
                <a:satMod val="109000"/>
                <a:lumMod val="103000"/>
              </a:schemeClr>
            </a:gs>
          </a:gsLst>
          <a:lin ang="5400000" scaled="0"/>
        </a:gradFill>
        <a:gradFill rotWithShape="1">
          <a:gsLst>
            <a:gs pos="0">
              <a:schemeClr val="phClr">
                <a:tint val="97000"/>
                <a:satMod val="100000"/>
                <a:lumMod val="102000"/>
              </a:schemeClr>
            </a:gs>
            <a:gs pos="50000">
              <a:schemeClr val="phClr">
                <a:shade val="100000"/>
                <a:satMod val="103000"/>
                <a:lumMod val="100000"/>
              </a:schemeClr>
            </a:gs>
            <a:gs pos="100000">
              <a:schemeClr val="phClr">
                <a:shade val="93000"/>
                <a:satMod val="110000"/>
                <a:lumMod val="99000"/>
              </a:schemeClr>
            </a:gs>
          </a:gsLst>
          <a:lin ang="5400000" scaled="0"/>
        </a:gradFill>
      </a:fillStyleLst>
      <a:lnStyleLst>
        <a:ln w="6350" cap="flat" cmpd="sng" algn="ctr">
          <a:solidFill>
            <a:schemeClr val="phClr"/>
          </a:solidFill>
          <a:prstDash val="solid"/>
        </a:ln>
        <a:ln w="12700" cap="flat" cmpd="sng" algn="ctr">
          <a:solidFill>
            <a:schemeClr val="phClr"/>
          </a:solidFill>
          <a:prstDash val="solid"/>
        </a:ln>
        <a:ln w="31750" cap="flat" cmpd="sng" algn="ctr">
          <a:solidFill>
            <a:schemeClr val="phClr"/>
          </a:solidFill>
          <a:prstDash val="solid"/>
        </a:ln>
      </a:lnStyleLst>
      <a:effectStyleLst>
        <a:effectStyle>
          <a:effectLst/>
        </a:effectStyle>
        <a:effectStyle>
          <a:effectLst/>
        </a:effectStyle>
        <a:effectStyle>
          <a:effectLst>
            <a:outerShdw blurRad="55880" dist="15240" dir="5400000" algn="ctr" rotWithShape="0">
              <a:srgbClr val="000000">
                <a:alpha val="45000"/>
              </a:srgbClr>
            </a:outerShdw>
          </a:effectLst>
          <a:scene3d>
            <a:camera prst="orthographicFront">
              <a:rot lat="0" lon="0" rev="0"/>
            </a:camera>
            <a:lightRig rig="brightRoom" dir="tl"/>
          </a:scene3d>
          <a:sp3d prstMaterial="dkEdge">
            <a:bevelT w="0" h="0"/>
          </a:sp3d>
        </a:effectStyle>
      </a:effectStyleLst>
      <a:bgFillStyleLst>
        <a:solidFill>
          <a:schemeClr val="phClr"/>
        </a:solidFill>
        <a:solidFill>
          <a:schemeClr val="phClr">
            <a:tint val="95000"/>
            <a:satMod val="170000"/>
          </a:schemeClr>
        </a:solidFill>
        <a:gradFill rotWithShape="1">
          <a:gsLst>
            <a:gs pos="0">
              <a:schemeClr val="phClr">
                <a:tint val="97000"/>
                <a:shade val="100000"/>
                <a:satMod val="185000"/>
                <a:lumMod val="120000"/>
              </a:schemeClr>
            </a:gs>
            <a:gs pos="100000">
              <a:schemeClr val="phClr">
                <a:tint val="96000"/>
                <a:shade val="95000"/>
                <a:satMod val="215000"/>
                <a:lumMod val="80000"/>
              </a:schemeClr>
            </a:gs>
          </a:gsLst>
          <a:path path="circle">
            <a:fillToRect l="50000" t="55000" r="125000" b="100000"/>
          </a:path>
        </a:gradFill>
      </a:bgFillStyleLst>
    </a:fmtScheme>
  </a:themeElements>
  <a:objectDefaults/>
  <a:extraClrSchemeLst/>
  <a:extLst>
    <a:ext uri="{05A4C25C-085E-4340-85A3-A5531E510DB2}">
      <thm15:themeFamily xmlns:thm15="http://schemas.microsoft.com/office/thememl/2012/main" name="Parcel" id="{8BEC4385-4EB9-4D53-BFB5-0EA123736B6D}" vid="{4DB32801-28C0-48B0-8C1D-A9A58613615A}"/>
    </a:ext>
  </a:extLst>
</a:theme>
</file>

<file path=docProps/app.xml><?xml version="1.0" encoding="utf-8"?>
<Properties xmlns="http://schemas.openxmlformats.org/officeDocument/2006/extended-properties" xmlns:vt="http://schemas.openxmlformats.org/officeDocument/2006/docPropsVTypes">
  <Template>Parcel</Template>
  <TotalTime>167</TotalTime>
  <Words>1079</Words>
  <Application>Microsoft Macintosh PowerPoint</Application>
  <PresentationFormat>Widescreen</PresentationFormat>
  <Paragraphs>75</Paragraphs>
  <Slides>10</Slides>
  <Notes>0</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10</vt:i4>
      </vt:variant>
    </vt:vector>
  </HeadingPairs>
  <TitlesOfParts>
    <vt:vector size="13" baseType="lpstr">
      <vt:lpstr>Arial</vt:lpstr>
      <vt:lpstr>Gill Sans MT</vt:lpstr>
      <vt:lpstr>Parcel</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JoAnn Smith</dc:creator>
  <cp:lastModifiedBy>JoAnn Smith</cp:lastModifiedBy>
  <cp:revision>1</cp:revision>
  <dcterms:created xsi:type="dcterms:W3CDTF">2026-03-05T23:24:02Z</dcterms:created>
  <dcterms:modified xsi:type="dcterms:W3CDTF">2026-03-06T02:11:30Z</dcterms:modified>
</cp:coreProperties>
</file>