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9" r:id="rId3"/>
    <p:sldId id="261" r:id="rId4"/>
    <p:sldId id="260" r:id="rId5"/>
    <p:sldId id="262" r:id="rId6"/>
    <p:sldId id="258"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83D70-91AA-429A-BD57-1CB6792B30EE}"/>
              </a:ext>
            </a:extLst>
          </p:cNvPr>
          <p:cNvSpPr>
            <a:spLocks noGrp="1"/>
          </p:cNvSpPr>
          <p:nvPr>
            <p:ph type="ctrTitle"/>
          </p:nvPr>
        </p:nvSpPr>
        <p:spPr>
          <a:xfrm>
            <a:off x="1088136" y="1078030"/>
            <a:ext cx="9288096" cy="2956718"/>
          </a:xfrm>
        </p:spPr>
        <p:txBody>
          <a:bodyPr anchor="t">
            <a:noAutofit/>
          </a:bodyPr>
          <a:lstStyle>
            <a:lvl1pPr algn="l">
              <a:defRPr sz="6600" cap="all" baseline="0"/>
            </a:lvl1pPr>
          </a:lstStyle>
          <a:p>
            <a:r>
              <a:rPr lang="en-US" dirty="0"/>
              <a:t>Click to edit Master title style</a:t>
            </a:r>
          </a:p>
        </p:txBody>
      </p:sp>
      <p:sp>
        <p:nvSpPr>
          <p:cNvPr id="3" name="Subtitle 2">
            <a:extLst>
              <a:ext uri="{FF2B5EF4-FFF2-40B4-BE49-F238E27FC236}">
                <a16:creationId xmlns:a16="http://schemas.microsoft.com/office/drawing/2014/main" id="{F065D245-B564-481D-A323-F73C5BCA8461}"/>
              </a:ext>
            </a:extLst>
          </p:cNvPr>
          <p:cNvSpPr>
            <a:spLocks noGrp="1"/>
          </p:cNvSpPr>
          <p:nvPr>
            <p:ph type="subTitle" idx="1"/>
          </p:nvPr>
        </p:nvSpPr>
        <p:spPr>
          <a:xfrm>
            <a:off x="1088136" y="4455621"/>
            <a:ext cx="9288096" cy="1435331"/>
          </a:xfrm>
        </p:spPr>
        <p:txBody>
          <a:bodyPr>
            <a:normAutofit/>
          </a:bodyPr>
          <a:lstStyle>
            <a:lvl1pPr marL="0" indent="0" algn="l">
              <a:lnSpc>
                <a:spcPct val="12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8E072EE-51B3-4C0C-A460-4684AB079301}"/>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011422A5-3076-413B-84CB-ED3BA4171C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267C68-40D5-477E-9DBC-C28FD4B1142F}"/>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384705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C900-05BC-4021-B69F-2DAF974B7EF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F26E227-253A-44A0-9404-1CFD8CE41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F5A02-0FC4-41C8-A13C-4C929B28846B}"/>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80459378-C430-49DB-B2D6-E32FBBCD4A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B9D57D-CB8E-4E67-AE2D-2790E2AA60CB}"/>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288167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CF945-D70F-49C1-8CE5-5758C1166014}"/>
              </a:ext>
            </a:extLst>
          </p:cNvPr>
          <p:cNvSpPr>
            <a:spLocks noGrp="1"/>
          </p:cNvSpPr>
          <p:nvPr>
            <p:ph type="title" orient="vert"/>
          </p:nvPr>
        </p:nvSpPr>
        <p:spPr>
          <a:xfrm>
            <a:off x="9182100" y="1091381"/>
            <a:ext cx="2171700" cy="4953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C2FDB721-04AA-4330-8045-3F2D9BB4BC66}"/>
              </a:ext>
            </a:extLst>
          </p:cNvPr>
          <p:cNvSpPr>
            <a:spLocks noGrp="1"/>
          </p:cNvSpPr>
          <p:nvPr>
            <p:ph type="body" orient="vert" idx="1"/>
          </p:nvPr>
        </p:nvSpPr>
        <p:spPr>
          <a:xfrm>
            <a:off x="838200" y="1091381"/>
            <a:ext cx="8265340" cy="4953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F418C15-991C-4C71-8DCD-DB3B3888831F}"/>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F7728CC3-5830-4EFA-B28E-1648904DE1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CDA91B6-E419-4483-9B66-3C758788BC48}"/>
              </a:ext>
            </a:extLst>
          </p:cNvPr>
          <p:cNvSpPr>
            <a:spLocks noGrp="1"/>
          </p:cNvSpPr>
          <p:nvPr>
            <p:ph type="sldNum" sz="quarter" idx="12"/>
          </p:nvPr>
        </p:nvSpPr>
        <p:spPr/>
        <p:txBody>
          <a:bodyPr/>
          <a:lstStyle/>
          <a:p>
            <a:fld id="{719D7796-F675-488F-AC46-C88938C80352}" type="slidenum">
              <a:rPr lang="en-US" smtClean="0"/>
              <a:t>‹#›</a:t>
            </a:fld>
            <a:endParaRPr lang="en-US" dirty="0"/>
          </a:p>
        </p:txBody>
      </p:sp>
      <p:cxnSp>
        <p:nvCxnSpPr>
          <p:cNvPr id="7" name="Straight Connector 6">
            <a:extLst>
              <a:ext uri="{FF2B5EF4-FFF2-40B4-BE49-F238E27FC236}">
                <a16:creationId xmlns:a16="http://schemas.microsoft.com/office/drawing/2014/main" id="{DE447C6A-78C3-4687-9A71-A05DBF6700DE}"/>
              </a:ext>
            </a:extLst>
          </p:cNvPr>
          <p:cNvCxnSpPr>
            <a:cxnSpLocks/>
          </p:cNvCxnSpPr>
          <p:nvPr/>
        </p:nvCxnSpPr>
        <p:spPr>
          <a:xfrm>
            <a:off x="11387805"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2057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E2F5-9D3C-4BE7-9AD5-335B31CF2C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98C4F-4BF6-47CF-ABEE-2B12748C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39070-70D2-4DD1-A439-155343FE262E}"/>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6151AB30-CD74-471D-9FA6-ADC0C901E6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A137C4-F19E-4521-8DCB-4E0CF9CA3193}"/>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4014246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007D-9B1D-4E2C-B38F-29C6820996DF}"/>
              </a:ext>
            </a:extLst>
          </p:cNvPr>
          <p:cNvSpPr>
            <a:spLocks noGrp="1"/>
          </p:cNvSpPr>
          <p:nvPr>
            <p:ph type="title"/>
          </p:nvPr>
        </p:nvSpPr>
        <p:spPr>
          <a:xfrm>
            <a:off x="1090940" y="1099127"/>
            <a:ext cx="9272260" cy="3472874"/>
          </a:xfrm>
        </p:spPr>
        <p:txBody>
          <a:bodyPr anchor="t">
            <a:normAutofit/>
          </a:bodyPr>
          <a:lstStyle>
            <a:lvl1pPr>
              <a:defRPr sz="40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60C51B-B525-4032-9D08-2978D7367BFF}"/>
              </a:ext>
            </a:extLst>
          </p:cNvPr>
          <p:cNvSpPr>
            <a:spLocks noGrp="1"/>
          </p:cNvSpPr>
          <p:nvPr>
            <p:ph type="body" idx="1"/>
          </p:nvPr>
        </p:nvSpPr>
        <p:spPr>
          <a:xfrm>
            <a:off x="1090939" y="4572000"/>
            <a:ext cx="9272262" cy="1320801"/>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08851-4DCC-447C-828A-5F7E66F7623D}"/>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4C094542-CAEF-4D6C-BE6A-BC100F0590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C8BDE40-8468-4051-9703-B751608AAF9D}"/>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164024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F7AE-3892-4896-8C15-7A35A41EFD9C}"/>
              </a:ext>
            </a:extLst>
          </p:cNvPr>
          <p:cNvSpPr>
            <a:spLocks noGrp="1"/>
          </p:cNvSpPr>
          <p:nvPr>
            <p:ph type="title"/>
          </p:nvPr>
        </p:nvSpPr>
        <p:spPr>
          <a:xfrm>
            <a:off x="1088136" y="1088136"/>
            <a:ext cx="9890066" cy="129422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2FD9A26-86F1-4817-B243-4DE63B4F182F}"/>
              </a:ext>
            </a:extLst>
          </p:cNvPr>
          <p:cNvSpPr>
            <a:spLocks noGrp="1"/>
          </p:cNvSpPr>
          <p:nvPr>
            <p:ph sz="half" idx="1"/>
          </p:nvPr>
        </p:nvSpPr>
        <p:spPr>
          <a:xfrm>
            <a:off x="1082185" y="2440568"/>
            <a:ext cx="4841505" cy="38012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54BF9B-EA16-48C8-96B9-7A66051BE768}"/>
              </a:ext>
            </a:extLst>
          </p:cNvPr>
          <p:cNvSpPr>
            <a:spLocks noGrp="1"/>
          </p:cNvSpPr>
          <p:nvPr>
            <p:ph sz="half" idx="2"/>
          </p:nvPr>
        </p:nvSpPr>
        <p:spPr>
          <a:xfrm>
            <a:off x="6172200" y="2440568"/>
            <a:ext cx="4806002" cy="3801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E2D9F-1FCE-4A1C-996E-DB05777A8994}"/>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6" name="Footer Placeholder 5">
            <a:extLst>
              <a:ext uri="{FF2B5EF4-FFF2-40B4-BE49-F238E27FC236}">
                <a16:creationId xmlns:a16="http://schemas.microsoft.com/office/drawing/2014/main" id="{40629E05-3F6C-40BF-9324-118588B6CA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9BE013-C5C0-4CBD-982E-36F037F7366F}"/>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388776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D885-5FE5-4407-BE4D-FAD01C40A905}"/>
              </a:ext>
            </a:extLst>
          </p:cNvPr>
          <p:cNvSpPr>
            <a:spLocks noGrp="1"/>
          </p:cNvSpPr>
          <p:nvPr>
            <p:ph type="title"/>
          </p:nvPr>
        </p:nvSpPr>
        <p:spPr>
          <a:xfrm>
            <a:off x="1090940" y="1084333"/>
            <a:ext cx="9949455" cy="83885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E322A77-C134-4857-83E5-51217D3C29FB}"/>
              </a:ext>
            </a:extLst>
          </p:cNvPr>
          <p:cNvSpPr>
            <a:spLocks noGrp="1"/>
          </p:cNvSpPr>
          <p:nvPr>
            <p:ph type="body" idx="1"/>
          </p:nvPr>
        </p:nvSpPr>
        <p:spPr>
          <a:xfrm>
            <a:off x="1092088" y="1923190"/>
            <a:ext cx="4816475"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A4ECBFE-C62C-471B-BFE4-1272EAC3479D}"/>
              </a:ext>
            </a:extLst>
          </p:cNvPr>
          <p:cNvSpPr>
            <a:spLocks noGrp="1"/>
          </p:cNvSpPr>
          <p:nvPr>
            <p:ph sz="half" idx="2"/>
          </p:nvPr>
        </p:nvSpPr>
        <p:spPr>
          <a:xfrm>
            <a:off x="1092088" y="2825791"/>
            <a:ext cx="4816475" cy="3363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710AFC6-F407-4F35-BD37-B32F9B4036D0}"/>
              </a:ext>
            </a:extLst>
          </p:cNvPr>
          <p:cNvSpPr>
            <a:spLocks noGrp="1"/>
          </p:cNvSpPr>
          <p:nvPr>
            <p:ph type="body" sz="quarter" idx="3"/>
          </p:nvPr>
        </p:nvSpPr>
        <p:spPr>
          <a:xfrm>
            <a:off x="6215482" y="1923190"/>
            <a:ext cx="4824913"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D60D5-0F83-46CB-92F3-849FC08E6E92}"/>
              </a:ext>
            </a:extLst>
          </p:cNvPr>
          <p:cNvSpPr>
            <a:spLocks noGrp="1"/>
          </p:cNvSpPr>
          <p:nvPr>
            <p:ph sz="quarter" idx="4"/>
          </p:nvPr>
        </p:nvSpPr>
        <p:spPr>
          <a:xfrm>
            <a:off x="6215482" y="2825791"/>
            <a:ext cx="4824913" cy="33638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AE694-5CA0-48DA-90D3-EC42BD1D86C1}"/>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8" name="Footer Placeholder 7">
            <a:extLst>
              <a:ext uri="{FF2B5EF4-FFF2-40B4-BE49-F238E27FC236}">
                <a16:creationId xmlns:a16="http://schemas.microsoft.com/office/drawing/2014/main" id="{F340A80D-4CCB-4899-9E1D-A5967F4E649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F753A9D-469A-4ED9-99A1-7E4B115F8933}"/>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824595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C91E-0A11-4E5D-9B8D-5316E73A2D58}"/>
              </a:ext>
            </a:extLst>
          </p:cNvPr>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a:extLst>
              <a:ext uri="{FF2B5EF4-FFF2-40B4-BE49-F238E27FC236}">
                <a16:creationId xmlns:a16="http://schemas.microsoft.com/office/drawing/2014/main" id="{A1B8A8D1-71AD-4F9F-B393-9EED83FEF003}"/>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4" name="Footer Placeholder 3">
            <a:extLst>
              <a:ext uri="{FF2B5EF4-FFF2-40B4-BE49-F238E27FC236}">
                <a16:creationId xmlns:a16="http://schemas.microsoft.com/office/drawing/2014/main" id="{D7E36922-9A4C-453D-9B70-0C3A70281C0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F5AAEF2-65DC-4E28-9AA4-5115ACB074CC}"/>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31570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48B02B-A32A-4383-BBC7-0C383390A96F}"/>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3" name="Footer Placeholder 2">
            <a:extLst>
              <a:ext uri="{FF2B5EF4-FFF2-40B4-BE49-F238E27FC236}">
                <a16:creationId xmlns:a16="http://schemas.microsoft.com/office/drawing/2014/main" id="{FCFF7E77-47E0-4F9E-9148-8D0C59C0CFC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98005A2-ECF0-4759-A17B-FDECE80683F4}"/>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3645138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1DD4B-5676-477E-8C52-4C1CF160FCDE}"/>
              </a:ext>
            </a:extLst>
          </p:cNvPr>
          <p:cNvSpPr>
            <a:spLocks noGrp="1"/>
          </p:cNvSpPr>
          <p:nvPr>
            <p:ph type="title"/>
          </p:nvPr>
        </p:nvSpPr>
        <p:spPr>
          <a:xfrm>
            <a:off x="1090940" y="1094448"/>
            <a:ext cx="3785860" cy="1554362"/>
          </a:xfrm>
        </p:spPr>
        <p:txBody>
          <a:bodyPr anchor="t">
            <a:normAutofit/>
          </a:bodyPr>
          <a:lstStyle>
            <a:lvl1pPr>
              <a:defRPr sz="2800" cap="all" baseline="0"/>
            </a:lvl1pPr>
          </a:lstStyle>
          <a:p>
            <a:r>
              <a:rPr lang="en-US" dirty="0"/>
              <a:t>Click to edit Master title style</a:t>
            </a:r>
          </a:p>
        </p:txBody>
      </p:sp>
      <p:sp>
        <p:nvSpPr>
          <p:cNvPr id="3" name="Content Placeholder 2">
            <a:extLst>
              <a:ext uri="{FF2B5EF4-FFF2-40B4-BE49-F238E27FC236}">
                <a16:creationId xmlns:a16="http://schemas.microsoft.com/office/drawing/2014/main" id="{4B5A3E63-EB15-4D82-BF2B-36BB030C430D}"/>
              </a:ext>
            </a:extLst>
          </p:cNvPr>
          <p:cNvSpPr>
            <a:spLocks noGrp="1"/>
          </p:cNvSpPr>
          <p:nvPr>
            <p:ph idx="1"/>
          </p:nvPr>
        </p:nvSpPr>
        <p:spPr>
          <a:xfrm>
            <a:off x="5524500" y="922689"/>
            <a:ext cx="548600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CBE994E-BAB7-43DC-A0E4-C779CF2A33D5}"/>
              </a:ext>
            </a:extLst>
          </p:cNvPr>
          <p:cNvSpPr>
            <a:spLocks noGrp="1"/>
          </p:cNvSpPr>
          <p:nvPr>
            <p:ph type="body" sz="half" idx="2"/>
          </p:nvPr>
        </p:nvSpPr>
        <p:spPr>
          <a:xfrm>
            <a:off x="1090940" y="2701254"/>
            <a:ext cx="3785860" cy="31677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FAAA-1B70-42AA-ADCC-F49B58132654}"/>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6" name="Footer Placeholder 5">
            <a:extLst>
              <a:ext uri="{FF2B5EF4-FFF2-40B4-BE49-F238E27FC236}">
                <a16:creationId xmlns:a16="http://schemas.microsoft.com/office/drawing/2014/main" id="{E4C7B6CC-1C13-4F34-AC86-CCD442C8C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9F1B638-9061-41AD-AF47-73A4AF8B781A}"/>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2019636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3C43-1676-4A29-83F9-D788ED2E71E9}"/>
              </a:ext>
            </a:extLst>
          </p:cNvPr>
          <p:cNvSpPr>
            <a:spLocks noGrp="1"/>
          </p:cNvSpPr>
          <p:nvPr>
            <p:ph type="title"/>
          </p:nvPr>
        </p:nvSpPr>
        <p:spPr>
          <a:xfrm>
            <a:off x="1090940" y="1097280"/>
            <a:ext cx="3785860" cy="1559740"/>
          </a:xfrm>
        </p:spPr>
        <p:txBody>
          <a:bodyPr anchor="t">
            <a:normAutofit/>
          </a:bodyPr>
          <a:lstStyle>
            <a:lvl1pPr>
              <a:defRPr sz="2800" cap="all"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214A903-97C7-4349-B8CE-1BBED1942E3B}"/>
              </a:ext>
            </a:extLst>
          </p:cNvPr>
          <p:cNvSpPr>
            <a:spLocks noGrp="1"/>
          </p:cNvSpPr>
          <p:nvPr>
            <p:ph type="pic" idx="1"/>
          </p:nvPr>
        </p:nvSpPr>
        <p:spPr>
          <a:xfrm>
            <a:off x="5524500" y="1143000"/>
            <a:ext cx="54864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F0A9F58-4AEB-4286-98F7-3C77AA913BE8}"/>
              </a:ext>
            </a:extLst>
          </p:cNvPr>
          <p:cNvSpPr>
            <a:spLocks noGrp="1"/>
          </p:cNvSpPr>
          <p:nvPr>
            <p:ph type="body" sz="half" idx="2"/>
          </p:nvPr>
        </p:nvSpPr>
        <p:spPr>
          <a:xfrm>
            <a:off x="1090940" y="2697480"/>
            <a:ext cx="3785860" cy="309342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55A58-F085-4500-AF61-045B12C8F41E}"/>
              </a:ext>
            </a:extLst>
          </p:cNvPr>
          <p:cNvSpPr>
            <a:spLocks noGrp="1"/>
          </p:cNvSpPr>
          <p:nvPr>
            <p:ph type="dt" sz="half" idx="10"/>
          </p:nvPr>
        </p:nvSpPr>
        <p:spPr/>
        <p:txBody>
          <a:bodyPr/>
          <a:lstStyle/>
          <a:p>
            <a:fld id="{A1E45834-53BD-4C8F-B791-CD5378F4150E}" type="datetimeFigureOut">
              <a:rPr lang="en-US" smtClean="0"/>
              <a:t>3/12/26</a:t>
            </a:fld>
            <a:endParaRPr lang="en-US" dirty="0"/>
          </a:p>
        </p:txBody>
      </p:sp>
      <p:sp>
        <p:nvSpPr>
          <p:cNvPr id="6" name="Footer Placeholder 5">
            <a:extLst>
              <a:ext uri="{FF2B5EF4-FFF2-40B4-BE49-F238E27FC236}">
                <a16:creationId xmlns:a16="http://schemas.microsoft.com/office/drawing/2014/main" id="{E9936470-561D-49AE-AC84-B79D483FDA7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EEF2BE2-DF21-4683-9D5F-849A525FD5C4}"/>
              </a:ext>
            </a:extLst>
          </p:cNvPr>
          <p:cNvSpPr>
            <a:spLocks noGrp="1"/>
          </p:cNvSpPr>
          <p:nvPr>
            <p:ph type="sldNum" sz="quarter" idx="12"/>
          </p:nvPr>
        </p:nvSpPr>
        <p:spPr/>
        <p:txBody>
          <a:bodyPr/>
          <a:lstStyle/>
          <a:p>
            <a:fld id="{719D7796-F675-488F-AC46-C88938C80352}" type="slidenum">
              <a:rPr lang="en-US" smtClean="0"/>
              <a:t>‹#›</a:t>
            </a:fld>
            <a:endParaRPr lang="en-US" dirty="0"/>
          </a:p>
        </p:txBody>
      </p:sp>
    </p:spTree>
    <p:extLst>
      <p:ext uri="{BB962C8B-B14F-4D97-AF65-F5344CB8AC3E}">
        <p14:creationId xmlns:p14="http://schemas.microsoft.com/office/powerpoint/2010/main" val="419945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4438DC-3CEE-4170-9B1C-BAC05CD8C3B5}"/>
              </a:ext>
            </a:extLst>
          </p:cNvPr>
          <p:cNvSpPr>
            <a:spLocks noGrp="1"/>
          </p:cNvSpPr>
          <p:nvPr>
            <p:ph type="title"/>
          </p:nvPr>
        </p:nvSpPr>
        <p:spPr>
          <a:xfrm>
            <a:off x="1088136" y="1090245"/>
            <a:ext cx="9922764" cy="129422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C19D24-DCBE-47F9-8B85-8A118B02B3C9}"/>
              </a:ext>
            </a:extLst>
          </p:cNvPr>
          <p:cNvSpPr>
            <a:spLocks noGrp="1"/>
          </p:cNvSpPr>
          <p:nvPr>
            <p:ph type="body" idx="1"/>
          </p:nvPr>
        </p:nvSpPr>
        <p:spPr>
          <a:xfrm>
            <a:off x="1088136" y="2447778"/>
            <a:ext cx="9922764" cy="383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34F5788-BDCE-49E2-80AE-31C739C6A0CE}"/>
              </a:ext>
            </a:extLst>
          </p:cNvPr>
          <p:cNvSpPr>
            <a:spLocks noGrp="1"/>
          </p:cNvSpPr>
          <p:nvPr>
            <p:ph type="dt" sz="half" idx="2"/>
          </p:nvPr>
        </p:nvSpPr>
        <p:spPr>
          <a:xfrm>
            <a:off x="7315200" y="6389688"/>
            <a:ext cx="3695302" cy="365125"/>
          </a:xfrm>
          <a:prstGeom prst="rect">
            <a:avLst/>
          </a:prstGeom>
        </p:spPr>
        <p:txBody>
          <a:bodyPr vert="horz" lIns="91440" tIns="45720" rIns="91440" bIns="45720" rtlCol="0" anchor="ctr"/>
          <a:lstStyle>
            <a:lvl1pPr algn="l">
              <a:defRPr sz="900">
                <a:solidFill>
                  <a:schemeClr val="tx1"/>
                </a:solidFill>
              </a:defRPr>
            </a:lvl1pPr>
          </a:lstStyle>
          <a:p>
            <a:fld id="{A1E45834-53BD-4C8F-B791-CD5378F4150E}" type="datetimeFigureOut">
              <a:rPr lang="en-US" smtClean="0"/>
              <a:t>3/12/26</a:t>
            </a:fld>
            <a:endParaRPr lang="en-US" dirty="0"/>
          </a:p>
        </p:txBody>
      </p:sp>
      <p:sp>
        <p:nvSpPr>
          <p:cNvPr id="5" name="Footer Placeholder 4">
            <a:extLst>
              <a:ext uri="{FF2B5EF4-FFF2-40B4-BE49-F238E27FC236}">
                <a16:creationId xmlns:a16="http://schemas.microsoft.com/office/drawing/2014/main" id="{FD1D5844-8163-4D82-BEFC-BC2D8D511B7E}"/>
              </a:ext>
            </a:extLst>
          </p:cNvPr>
          <p:cNvSpPr>
            <a:spLocks noGrp="1"/>
          </p:cNvSpPr>
          <p:nvPr>
            <p:ph type="ftr" sz="quarter" idx="3"/>
          </p:nvPr>
        </p:nvSpPr>
        <p:spPr>
          <a:xfrm>
            <a:off x="1090940" y="6389688"/>
            <a:ext cx="443356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22698A50-C435-4220-82C6-C8D62A7C9EB0}"/>
              </a:ext>
            </a:extLst>
          </p:cNvPr>
          <p:cNvSpPr>
            <a:spLocks noGrp="1"/>
          </p:cNvSpPr>
          <p:nvPr>
            <p:ph type="sldNum" sz="quarter" idx="4"/>
          </p:nvPr>
        </p:nvSpPr>
        <p:spPr>
          <a:xfrm>
            <a:off x="10983190" y="6389688"/>
            <a:ext cx="940296" cy="365125"/>
          </a:xfrm>
          <a:prstGeom prst="rect">
            <a:avLst/>
          </a:prstGeom>
        </p:spPr>
        <p:txBody>
          <a:bodyPr vert="horz" lIns="91440" tIns="45720" rIns="91440" bIns="45720" rtlCol="0" anchor="ctr"/>
          <a:lstStyle>
            <a:lvl1pPr algn="r">
              <a:defRPr sz="900">
                <a:solidFill>
                  <a:schemeClr val="tx1"/>
                </a:solidFill>
              </a:defRPr>
            </a:lvl1pPr>
          </a:lstStyle>
          <a:p>
            <a:fld id="{719D7796-F675-488F-AC46-C88938C80352}" type="slidenum">
              <a:rPr lang="en-US" smtClean="0"/>
              <a:t>‹#›</a:t>
            </a:fld>
            <a:endParaRPr lang="en-US" dirty="0"/>
          </a:p>
        </p:txBody>
      </p:sp>
      <p:cxnSp>
        <p:nvCxnSpPr>
          <p:cNvPr id="28" name="Straight Connector 27">
            <a:extLst>
              <a:ext uri="{FF2B5EF4-FFF2-40B4-BE49-F238E27FC236}">
                <a16:creationId xmlns:a16="http://schemas.microsoft.com/office/drawing/2014/main" id="{D8689CE0-64D2-447C-9C1F-872D111D8AC3}"/>
              </a:ext>
            </a:extLst>
          </p:cNvPr>
          <p:cNvCxnSpPr>
            <a:cxnSpLocks/>
          </p:cNvCxnSpPr>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755079"/>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50" r:id="rId6"/>
    <p:sldLayoutId id="2147483745" r:id="rId7"/>
    <p:sldLayoutId id="2147483746" r:id="rId8"/>
    <p:sldLayoutId id="2147483747" r:id="rId9"/>
    <p:sldLayoutId id="2147483749" r:id="rId10"/>
    <p:sldLayoutId id="2147483748" r:id="rId11"/>
  </p:sldLayoutIdLst>
  <p:txStyles>
    <p:titleStyle>
      <a:lvl1pPr algn="l" defTabSz="914400" rtl="0" eaLnBrk="1" latinLnBrk="0" hangingPunct="1">
        <a:lnSpc>
          <a:spcPct val="85000"/>
        </a:lnSpc>
        <a:spcBef>
          <a:spcPct val="0"/>
        </a:spcBef>
        <a:buNone/>
        <a:defRPr sz="4400" b="1" kern="1200" cap="none"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Neue Haas Grotesk Text Pro" panose="020B05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30000"/>
        </a:lnSpc>
        <a:spcBef>
          <a:spcPts val="500"/>
        </a:spcBef>
        <a:buFont typeface="Neue Haas Grotesk Text Pro" panose="020B05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Font typeface="Neue Haas Grotesk Text Pro" panose="020B05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96187D8-B32D-4D1A-8C48-A15933DDCD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595251FE-423C-2113-DF78-CCF6225AF1B9}"/>
              </a:ext>
            </a:extLst>
          </p:cNvPr>
          <p:cNvPicPr>
            <a:picLocks noChangeAspect="1"/>
          </p:cNvPicPr>
          <p:nvPr/>
        </p:nvPicPr>
        <p:blipFill>
          <a:blip r:embed="rId2">
            <a:alphaModFix/>
          </a:blip>
          <a:srcRect b="25000"/>
          <a:stretch>
            <a:fillRect/>
          </a:stretch>
        </p:blipFill>
        <p:spPr>
          <a:xfrm>
            <a:off x="21" y="26125"/>
            <a:ext cx="12191979" cy="6857990"/>
          </a:xfrm>
          <a:prstGeom prst="rect">
            <a:avLst/>
          </a:prstGeom>
        </p:spPr>
      </p:pic>
      <p:sp>
        <p:nvSpPr>
          <p:cNvPr id="11" name="Rectangle 10">
            <a:extLst>
              <a:ext uri="{FF2B5EF4-FFF2-40B4-BE49-F238E27FC236}">
                <a16:creationId xmlns:a16="http://schemas.microsoft.com/office/drawing/2014/main" id="{D019BB32-A409-4C93-9090-8BDDC45E5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657600"/>
          </a:xfrm>
          <a:prstGeom prst="rect">
            <a:avLst/>
          </a:prstGeom>
          <a:gradFill>
            <a:gsLst>
              <a:gs pos="0">
                <a:srgbClr val="000000">
                  <a:alpha val="50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86A822B-73AC-211A-C869-7E751BB22D99}"/>
              </a:ext>
            </a:extLst>
          </p:cNvPr>
          <p:cNvSpPr>
            <a:spLocks noGrp="1"/>
          </p:cNvSpPr>
          <p:nvPr>
            <p:ph type="ctrTitle"/>
          </p:nvPr>
        </p:nvSpPr>
        <p:spPr>
          <a:xfrm>
            <a:off x="1074312" y="901229"/>
            <a:ext cx="9958356" cy="1157848"/>
          </a:xfrm>
        </p:spPr>
        <p:txBody>
          <a:bodyPr anchor="t">
            <a:normAutofit/>
          </a:bodyPr>
          <a:lstStyle/>
          <a:p>
            <a:pPr algn="ctr"/>
            <a:r>
              <a:rPr lang="en-US" sz="5400" dirty="0">
                <a:solidFill>
                  <a:srgbClr val="FFFFFF"/>
                </a:solidFill>
              </a:rPr>
              <a:t>I Thessalonian’s finale!</a:t>
            </a:r>
          </a:p>
        </p:txBody>
      </p:sp>
      <p:cxnSp>
        <p:nvCxnSpPr>
          <p:cNvPr id="13" name="Straight Connector 12">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97558"/>
            <a:ext cx="804195" cy="0"/>
          </a:xfrm>
          <a:prstGeom prst="line">
            <a:avLst/>
          </a:prstGeom>
          <a:ln w="85725">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74ED70DB-1943-4E5C-A1B6-D49DFE4402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677195"/>
            <a:ext cx="12192000" cy="2180805"/>
          </a:xfrm>
          <a:prstGeom prst="rect">
            <a:avLst/>
          </a:prstGeom>
          <a:gradFill>
            <a:gsLst>
              <a:gs pos="0">
                <a:srgbClr val="000000">
                  <a:alpha val="50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C94905D0-145B-A7C3-AAB2-7EB541DD4310}"/>
              </a:ext>
            </a:extLst>
          </p:cNvPr>
          <p:cNvSpPr>
            <a:spLocks noGrp="1"/>
          </p:cNvSpPr>
          <p:nvPr>
            <p:ph type="subTitle" idx="1"/>
          </p:nvPr>
        </p:nvSpPr>
        <p:spPr>
          <a:xfrm>
            <a:off x="1074312" y="2960306"/>
            <a:ext cx="9874429" cy="1157852"/>
          </a:xfrm>
        </p:spPr>
        <p:txBody>
          <a:bodyPr anchor="t">
            <a:normAutofit/>
          </a:bodyPr>
          <a:lstStyle/>
          <a:p>
            <a:pPr algn="ctr"/>
            <a:r>
              <a:rPr lang="en-US" sz="3600" dirty="0"/>
              <a:t>I Thessalonians 5: 12 - 28</a:t>
            </a:r>
          </a:p>
        </p:txBody>
      </p:sp>
    </p:spTree>
    <p:extLst>
      <p:ext uri="{BB962C8B-B14F-4D97-AF65-F5344CB8AC3E}">
        <p14:creationId xmlns:p14="http://schemas.microsoft.com/office/powerpoint/2010/main" val="800389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BBD9F-C2B0-BF1C-B25F-705FB7724A2A}"/>
              </a:ext>
            </a:extLst>
          </p:cNvPr>
          <p:cNvSpPr>
            <a:spLocks noGrp="1"/>
          </p:cNvSpPr>
          <p:nvPr>
            <p:ph type="title"/>
          </p:nvPr>
        </p:nvSpPr>
        <p:spPr>
          <a:xfrm>
            <a:off x="1088136" y="571500"/>
            <a:ext cx="9922764" cy="1208818"/>
          </a:xfrm>
        </p:spPr>
        <p:txBody>
          <a:bodyPr>
            <a:normAutofit fontScale="90000"/>
          </a:bodyPr>
          <a:lstStyle/>
          <a:p>
            <a:pPr algn="ctr"/>
            <a:r>
              <a:rPr lang="en-US" dirty="0"/>
              <a:t>Paul’s message to the Thessalonians and to us:</a:t>
            </a:r>
          </a:p>
        </p:txBody>
      </p:sp>
      <p:sp>
        <p:nvSpPr>
          <p:cNvPr id="3" name="Content Placeholder 2">
            <a:extLst>
              <a:ext uri="{FF2B5EF4-FFF2-40B4-BE49-F238E27FC236}">
                <a16:creationId xmlns:a16="http://schemas.microsoft.com/office/drawing/2014/main" id="{18AAA782-1D82-07BE-F2CC-9B8DEC094C82}"/>
              </a:ext>
            </a:extLst>
          </p:cNvPr>
          <p:cNvSpPr>
            <a:spLocks noGrp="1"/>
          </p:cNvSpPr>
          <p:nvPr>
            <p:ph idx="1"/>
          </p:nvPr>
        </p:nvSpPr>
        <p:spPr>
          <a:xfrm>
            <a:off x="1088136" y="1867989"/>
            <a:ext cx="10185110" cy="4418511"/>
          </a:xfrm>
        </p:spPr>
        <p:txBody>
          <a:bodyPr>
            <a:normAutofit lnSpcReduction="10000"/>
          </a:bodyPr>
          <a:lstStyle/>
          <a:p>
            <a:pPr marL="342900" indent="-342900">
              <a:buFont typeface="+mj-lt"/>
              <a:buAutoNum type="arabicPeriod"/>
            </a:pPr>
            <a:r>
              <a:rPr lang="en-US" sz="2800" dirty="0"/>
              <a:t>Encourage the believers: when people look at you, the non-believers see Jesus – you ARE His model/reflection</a:t>
            </a:r>
          </a:p>
          <a:p>
            <a:pPr marL="342900" indent="-342900">
              <a:buFont typeface="+mj-lt"/>
              <a:buAutoNum type="arabicPeriod"/>
            </a:pPr>
            <a:r>
              <a:rPr lang="en-US" sz="2800" dirty="0"/>
              <a:t>Strive to live peacefully – not causing arguments – MYOB!</a:t>
            </a:r>
          </a:p>
          <a:p>
            <a:pPr marL="342900" indent="-342900">
              <a:buFont typeface="+mj-lt"/>
              <a:buAutoNum type="arabicPeriod"/>
            </a:pPr>
            <a:r>
              <a:rPr lang="en-US" sz="2800" dirty="0"/>
              <a:t>Know He will come for us! We will be raptured!</a:t>
            </a:r>
          </a:p>
          <a:p>
            <a:pPr marL="342900" indent="-342900">
              <a:buFont typeface="+mj-lt"/>
              <a:buAutoNum type="arabicPeriod"/>
            </a:pPr>
            <a:r>
              <a:rPr lang="en-US" sz="2800" dirty="0"/>
              <a:t>Know He is coming again and we will be with Him when He returns!</a:t>
            </a:r>
          </a:p>
          <a:p>
            <a:pPr marL="342900" indent="-342900">
              <a:buFont typeface="+mj-lt"/>
              <a:buAutoNum type="arabicPeriod"/>
            </a:pPr>
            <a:r>
              <a:rPr lang="en-US" sz="2800" dirty="0"/>
              <a:t>Live expecting His return!</a:t>
            </a:r>
          </a:p>
        </p:txBody>
      </p:sp>
    </p:spTree>
    <p:extLst>
      <p:ext uri="{BB962C8B-B14F-4D97-AF65-F5344CB8AC3E}">
        <p14:creationId xmlns:p14="http://schemas.microsoft.com/office/powerpoint/2010/main" val="4752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E3845F-73ED-3572-689E-D1E4850833F8}"/>
              </a:ext>
            </a:extLst>
          </p:cNvPr>
          <p:cNvSpPr>
            <a:spLocks noGrp="1"/>
          </p:cNvSpPr>
          <p:nvPr>
            <p:ph type="title"/>
          </p:nvPr>
        </p:nvSpPr>
        <p:spPr>
          <a:xfrm>
            <a:off x="1088136" y="1088136"/>
            <a:ext cx="10766668" cy="841692"/>
          </a:xfrm>
        </p:spPr>
        <p:txBody>
          <a:bodyPr>
            <a:normAutofit fontScale="90000"/>
          </a:bodyPr>
          <a:lstStyle/>
          <a:p>
            <a:r>
              <a:rPr lang="en-US" dirty="0"/>
              <a:t>Chapter 1 ...Non-believers Respect You!</a:t>
            </a:r>
          </a:p>
        </p:txBody>
      </p:sp>
      <p:sp>
        <p:nvSpPr>
          <p:cNvPr id="6" name="Content Placeholder 5">
            <a:extLst>
              <a:ext uri="{FF2B5EF4-FFF2-40B4-BE49-F238E27FC236}">
                <a16:creationId xmlns:a16="http://schemas.microsoft.com/office/drawing/2014/main" id="{EDBFEAE4-8914-6BD4-902F-396214A1A182}"/>
              </a:ext>
            </a:extLst>
          </p:cNvPr>
          <p:cNvSpPr>
            <a:spLocks noGrp="1"/>
          </p:cNvSpPr>
          <p:nvPr>
            <p:ph sz="half" idx="1"/>
          </p:nvPr>
        </p:nvSpPr>
        <p:spPr>
          <a:xfrm>
            <a:off x="3239588" y="1939416"/>
            <a:ext cx="8615216" cy="4302436"/>
          </a:xfrm>
        </p:spPr>
        <p:txBody>
          <a:bodyPr>
            <a:normAutofit lnSpcReduction="10000"/>
          </a:bodyPr>
          <a:lstStyle/>
          <a:p>
            <a:pPr>
              <a:buFont typeface="Wingdings" pitchFamily="2" charset="2"/>
              <a:buChar char="v"/>
            </a:pPr>
            <a:r>
              <a:rPr lang="en-US" sz="2800" dirty="0"/>
              <a:t>Be imitators of us as we imitate Jesus! – now you have become imitators of Jesus yourselves!</a:t>
            </a:r>
          </a:p>
          <a:p>
            <a:pPr>
              <a:buFont typeface="Wingdings" pitchFamily="2" charset="2"/>
              <a:buChar char="v"/>
            </a:pPr>
            <a:r>
              <a:rPr lang="en-US" sz="2800" dirty="0"/>
              <a:t>Your faith produces good works</a:t>
            </a:r>
          </a:p>
          <a:p>
            <a:pPr>
              <a:buFont typeface="Wingdings" pitchFamily="2" charset="2"/>
              <a:buChar char="v"/>
            </a:pPr>
            <a:r>
              <a:rPr lang="en-US" sz="2800" dirty="0"/>
              <a:t>Your love produces service 		and</a:t>
            </a:r>
          </a:p>
          <a:p>
            <a:pPr>
              <a:buFont typeface="Wingdings" pitchFamily="2" charset="2"/>
              <a:buChar char="v"/>
            </a:pPr>
            <a:r>
              <a:rPr lang="en-US" sz="2800" dirty="0"/>
              <a:t>Your hope inspires others</a:t>
            </a:r>
          </a:p>
          <a:p>
            <a:pPr>
              <a:buFont typeface="Wingdings" pitchFamily="2" charset="2"/>
              <a:buChar char="v"/>
            </a:pPr>
            <a:r>
              <a:rPr lang="en-US" sz="2800" dirty="0"/>
              <a:t>Non-believers respect you and seen </a:t>
            </a:r>
          </a:p>
          <a:p>
            <a:pPr marL="274320" lvl="1" indent="0">
              <a:buNone/>
            </a:pPr>
            <a:r>
              <a:rPr lang="en-US" sz="2800" dirty="0"/>
              <a:t> your changed life</a:t>
            </a:r>
          </a:p>
        </p:txBody>
      </p:sp>
      <p:pic>
        <p:nvPicPr>
          <p:cNvPr id="4" name="Picture 3">
            <a:extLst>
              <a:ext uri="{FF2B5EF4-FFF2-40B4-BE49-F238E27FC236}">
                <a16:creationId xmlns:a16="http://schemas.microsoft.com/office/drawing/2014/main" id="{D11E1112-B6BB-FF36-566E-AE7656EAC9A9}"/>
              </a:ext>
            </a:extLst>
          </p:cNvPr>
          <p:cNvPicPr>
            <a:picLocks noChangeAspect="1"/>
          </p:cNvPicPr>
          <p:nvPr/>
        </p:nvPicPr>
        <p:blipFill>
          <a:blip r:embed="rId2"/>
          <a:srcRect l="7213" t="26083" r="37163" b="21208"/>
          <a:stretch>
            <a:fillRect/>
          </a:stretch>
        </p:blipFill>
        <p:spPr>
          <a:xfrm>
            <a:off x="337196" y="1939416"/>
            <a:ext cx="2902393" cy="4562412"/>
          </a:xfrm>
          <a:prstGeom prst="rect">
            <a:avLst/>
          </a:prstGeom>
        </p:spPr>
      </p:pic>
      <p:pic>
        <p:nvPicPr>
          <p:cNvPr id="9" name="Content Placeholder 8">
            <a:extLst>
              <a:ext uri="{FF2B5EF4-FFF2-40B4-BE49-F238E27FC236}">
                <a16:creationId xmlns:a16="http://schemas.microsoft.com/office/drawing/2014/main" id="{965B55B2-BAA0-195C-5DC6-521D2792155F}"/>
              </a:ext>
            </a:extLst>
          </p:cNvPr>
          <p:cNvPicPr>
            <a:picLocks noGrp="1" noChangeAspect="1"/>
          </p:cNvPicPr>
          <p:nvPr>
            <p:ph sz="half" idx="2"/>
          </p:nvPr>
        </p:nvPicPr>
        <p:blipFill>
          <a:blip r:embed="rId2"/>
          <a:srcRect l="62373" t="51879" r="8448" b="21907"/>
          <a:stretch>
            <a:fillRect/>
          </a:stretch>
        </p:blipFill>
        <p:spPr>
          <a:xfrm rot="468779">
            <a:off x="10283736" y="4855465"/>
            <a:ext cx="1188586" cy="1828800"/>
          </a:xfrm>
          <a:prstGeom prst="rect">
            <a:avLst/>
          </a:prstGeom>
        </p:spPr>
      </p:pic>
    </p:spTree>
    <p:extLst>
      <p:ext uri="{BB962C8B-B14F-4D97-AF65-F5344CB8AC3E}">
        <p14:creationId xmlns:p14="http://schemas.microsoft.com/office/powerpoint/2010/main" val="311654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 calcmode="lin" valueType="num">
                                      <p:cBhvr additive="base">
                                        <p:cTn id="3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A3B168A7-66FE-4359-9866-CBB841A7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28C9F69-921E-9A68-5A25-E79DE492A1CC}"/>
              </a:ext>
            </a:extLst>
          </p:cNvPr>
          <p:cNvSpPr>
            <a:spLocks noGrp="1"/>
          </p:cNvSpPr>
          <p:nvPr>
            <p:ph type="title"/>
          </p:nvPr>
        </p:nvSpPr>
        <p:spPr>
          <a:xfrm>
            <a:off x="999048" y="327884"/>
            <a:ext cx="4422037" cy="1714641"/>
          </a:xfrm>
        </p:spPr>
        <p:txBody>
          <a:bodyPr vert="horz" lIns="91440" tIns="45720" rIns="91440" bIns="45720" rtlCol="0" anchor="t">
            <a:normAutofit/>
          </a:bodyPr>
          <a:lstStyle/>
          <a:p>
            <a:pPr algn="ctr"/>
            <a:r>
              <a:rPr lang="en-US" sz="4000" b="1" kern="1200" cap="none" baseline="0" dirty="0">
                <a:solidFill>
                  <a:schemeClr val="tx1"/>
                </a:solidFill>
                <a:latin typeface="+mj-lt"/>
                <a:ea typeface="+mj-ea"/>
                <a:cs typeface="+mj-cs"/>
              </a:rPr>
              <a:t>Chapter 2 Persecuted BUT Worth it!</a:t>
            </a:r>
          </a:p>
        </p:txBody>
      </p:sp>
      <p:cxnSp>
        <p:nvCxnSpPr>
          <p:cNvPr id="14" name="Straight Connector 13">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6344"/>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1DDE7A84-3B5C-7947-C259-CD3DF84D72C7}"/>
              </a:ext>
            </a:extLst>
          </p:cNvPr>
          <p:cNvSpPr>
            <a:spLocks noGrp="1"/>
          </p:cNvSpPr>
          <p:nvPr>
            <p:ph sz="half" idx="2"/>
          </p:nvPr>
        </p:nvSpPr>
        <p:spPr>
          <a:xfrm>
            <a:off x="365759" y="2692665"/>
            <a:ext cx="5055326" cy="3370205"/>
          </a:xfrm>
        </p:spPr>
        <p:txBody>
          <a:bodyPr vert="horz" lIns="91440" tIns="45720" rIns="91440" bIns="45720" rtlCol="0">
            <a:normAutofit/>
          </a:bodyPr>
          <a:lstStyle/>
          <a:p>
            <a:pPr>
              <a:buFont typeface="Wingdings" pitchFamily="2" charset="2"/>
              <a:buChar char="v"/>
            </a:pPr>
            <a:r>
              <a:rPr lang="en-US" sz="2800" dirty="0"/>
              <a:t>Warning: as you follow and model Jesus, you will be persecuted and mocked</a:t>
            </a:r>
          </a:p>
          <a:p>
            <a:pPr>
              <a:buFont typeface="Wingdings" pitchFamily="2" charset="2"/>
              <a:buChar char="v"/>
            </a:pPr>
            <a:r>
              <a:rPr lang="en-US" sz="2800" dirty="0"/>
              <a:t>We are able to stand because we see you stand!</a:t>
            </a:r>
          </a:p>
        </p:txBody>
      </p:sp>
      <p:pic>
        <p:nvPicPr>
          <p:cNvPr id="5" name="Content Placeholder 4" descr="A person in a cage holding a chain&#10;&#10;AI-generated content may be incorrect.">
            <a:extLst>
              <a:ext uri="{FF2B5EF4-FFF2-40B4-BE49-F238E27FC236}">
                <a16:creationId xmlns:a16="http://schemas.microsoft.com/office/drawing/2014/main" id="{F4104962-3084-C155-8A01-2CAB98B5F22A}"/>
              </a:ext>
            </a:extLst>
          </p:cNvPr>
          <p:cNvPicPr>
            <a:picLocks noGrp="1" noChangeAspect="1"/>
          </p:cNvPicPr>
          <p:nvPr>
            <p:ph sz="half" idx="1"/>
          </p:nvPr>
        </p:nvPicPr>
        <p:blipFill>
          <a:blip r:embed="rId2"/>
          <a:srcRect r="2778"/>
          <a:stretch>
            <a:fillRect/>
          </a:stretch>
        </p:blipFill>
        <p:spPr>
          <a:xfrm>
            <a:off x="5524499" y="10"/>
            <a:ext cx="6667501" cy="6857990"/>
          </a:xfrm>
          <a:prstGeom prst="rect">
            <a:avLst/>
          </a:prstGeom>
        </p:spPr>
      </p:pic>
    </p:spTree>
    <p:extLst>
      <p:ext uri="{BB962C8B-B14F-4D97-AF65-F5344CB8AC3E}">
        <p14:creationId xmlns:p14="http://schemas.microsoft.com/office/powerpoint/2010/main" val="327368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10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561B1731-39D9-4145-8343-C209E1F09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29FCB559-5BA8-D897-3084-8F0369BFEB83}"/>
              </a:ext>
            </a:extLst>
          </p:cNvPr>
          <p:cNvSpPr>
            <a:spLocks noGrp="1"/>
          </p:cNvSpPr>
          <p:nvPr>
            <p:ph type="title"/>
          </p:nvPr>
        </p:nvSpPr>
        <p:spPr>
          <a:xfrm>
            <a:off x="804195" y="1117556"/>
            <a:ext cx="6595783" cy="1491466"/>
          </a:xfrm>
        </p:spPr>
        <p:txBody>
          <a:bodyPr vert="horz" lIns="91440" tIns="45720" rIns="91440" bIns="45720" rtlCol="0" anchor="t">
            <a:normAutofit fontScale="90000"/>
          </a:bodyPr>
          <a:lstStyle/>
          <a:p>
            <a:pPr algn="ctr"/>
            <a:r>
              <a:rPr lang="en-US" sz="5400" b="1" kern="1200" cap="none" baseline="0" dirty="0">
                <a:solidFill>
                  <a:schemeClr val="tx1"/>
                </a:solidFill>
                <a:latin typeface="+mj-lt"/>
                <a:ea typeface="+mj-ea"/>
                <a:cs typeface="+mj-cs"/>
              </a:rPr>
              <a:t>Chapter 3   Night and Day We Prayed</a:t>
            </a:r>
          </a:p>
        </p:txBody>
      </p:sp>
      <p:cxnSp>
        <p:nvCxnSpPr>
          <p:cNvPr id="18" name="Straight Connector 17">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6683"/>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41424846-571B-332E-79E4-0837B00B1C3D}"/>
              </a:ext>
            </a:extLst>
          </p:cNvPr>
          <p:cNvSpPr>
            <a:spLocks noGrp="1"/>
          </p:cNvSpPr>
          <p:nvPr>
            <p:ph sz="half" idx="2"/>
          </p:nvPr>
        </p:nvSpPr>
        <p:spPr>
          <a:xfrm>
            <a:off x="378823" y="2676671"/>
            <a:ext cx="6942453" cy="3802503"/>
          </a:xfrm>
        </p:spPr>
        <p:txBody>
          <a:bodyPr vert="horz" lIns="91440" tIns="45720" rIns="91440" bIns="45720" rtlCol="0">
            <a:normAutofit/>
          </a:bodyPr>
          <a:lstStyle/>
          <a:p>
            <a:pPr>
              <a:buFont typeface="Wingdings" pitchFamily="2" charset="2"/>
              <a:buChar char="v"/>
            </a:pPr>
            <a:r>
              <a:rPr lang="en-US" sz="2800" dirty="0"/>
              <a:t>No matter all the persecution...</a:t>
            </a:r>
          </a:p>
          <a:p>
            <a:pPr>
              <a:buFont typeface="Wingdings" pitchFamily="2" charset="2"/>
              <a:buChar char="v"/>
            </a:pPr>
            <a:r>
              <a:rPr lang="en-US" sz="2800" dirty="0"/>
              <a:t>We are encouraged!</a:t>
            </a:r>
          </a:p>
          <a:p>
            <a:pPr>
              <a:buFont typeface="Wingdings" pitchFamily="2" charset="2"/>
              <a:buChar char="v"/>
            </a:pPr>
            <a:r>
              <a:rPr lang="en-US" sz="2800" dirty="0"/>
              <a:t>We pray, “May He strengthen you and keep you blameless and holy before the Father when He (Jesus) returns for His followers.”</a:t>
            </a:r>
          </a:p>
        </p:txBody>
      </p:sp>
      <p:pic>
        <p:nvPicPr>
          <p:cNvPr id="9" name="Content Placeholder 8">
            <a:extLst>
              <a:ext uri="{FF2B5EF4-FFF2-40B4-BE49-F238E27FC236}">
                <a16:creationId xmlns:a16="http://schemas.microsoft.com/office/drawing/2014/main" id="{AA23DDAC-0BD8-CE41-A4C4-0FF0F05E2791}"/>
              </a:ext>
            </a:extLst>
          </p:cNvPr>
          <p:cNvPicPr>
            <a:picLocks noGrp="1" noChangeAspect="1"/>
          </p:cNvPicPr>
          <p:nvPr>
            <p:ph sz="half" idx="1"/>
          </p:nvPr>
        </p:nvPicPr>
        <p:blipFill>
          <a:blip r:embed="rId2"/>
          <a:srcRect l="14570" r="15499" b="13988"/>
          <a:stretch>
            <a:fillRect/>
          </a:stretch>
        </p:blipFill>
        <p:spPr>
          <a:xfrm>
            <a:off x="7686986" y="10"/>
            <a:ext cx="4505015" cy="6857990"/>
          </a:xfrm>
          <a:prstGeom prst="rect">
            <a:avLst/>
          </a:prstGeom>
        </p:spPr>
      </p:pic>
    </p:spTree>
    <p:extLst>
      <p:ext uri="{BB962C8B-B14F-4D97-AF65-F5344CB8AC3E}">
        <p14:creationId xmlns:p14="http://schemas.microsoft.com/office/powerpoint/2010/main" val="280759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
                                        <p:tgtEl>
                                          <p:spTgt spid="6">
                                            <p:txEl>
                                              <p:pRg st="0" end="0"/>
                                            </p:txEl>
                                          </p:spTgt>
                                        </p:tgtEl>
                                      </p:cBhvr>
                                    </p:animEffect>
                                    <p:anim calcmode="lin" valueType="num">
                                      <p:cBhvr>
                                        <p:cTn id="8"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6">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Effect transition="in" filter="fade">
                                      <p:cBhvr>
                                        <p:cTn id="16" dur="100"/>
                                        <p:tgtEl>
                                          <p:spTgt spid="6">
                                            <p:txEl>
                                              <p:pRg st="1" end="1"/>
                                            </p:txEl>
                                          </p:spTgt>
                                        </p:tgtEl>
                                      </p:cBhvr>
                                    </p:animEffect>
                                    <p:anim calcmode="lin" valueType="num">
                                      <p:cBhvr>
                                        <p:cTn id="17" dur="4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6">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6">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6">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fade">
                                      <p:cBhvr>
                                        <p:cTn id="25" dur="100"/>
                                        <p:tgtEl>
                                          <p:spTgt spid="6">
                                            <p:txEl>
                                              <p:pRg st="2" end="2"/>
                                            </p:txEl>
                                          </p:spTgt>
                                        </p:tgtEl>
                                      </p:cBhvr>
                                    </p:animEffect>
                                    <p:anim calcmode="lin" valueType="num">
                                      <p:cBhvr>
                                        <p:cTn id="26" dur="4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7" dur="400" fill="hold"/>
                                        <p:tgtEl>
                                          <p:spTgt spid="6">
                                            <p:txEl>
                                              <p:pRg st="2" end="2"/>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6">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6">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E2B7F2-F88E-85B9-A18E-AB45D1012FC3}"/>
              </a:ext>
            </a:extLst>
          </p:cNvPr>
          <p:cNvSpPr>
            <a:spLocks noGrp="1"/>
          </p:cNvSpPr>
          <p:nvPr>
            <p:ph type="title"/>
          </p:nvPr>
        </p:nvSpPr>
        <p:spPr>
          <a:xfrm>
            <a:off x="1088135" y="509452"/>
            <a:ext cx="10860637" cy="1371600"/>
          </a:xfrm>
        </p:spPr>
        <p:txBody>
          <a:bodyPr>
            <a:normAutofit/>
          </a:bodyPr>
          <a:lstStyle/>
          <a:p>
            <a:pPr algn="ctr"/>
            <a:r>
              <a:rPr lang="en-US" dirty="0"/>
              <a:t>Chapter 4: 1 – 12 Keep growing  and MYOB!</a:t>
            </a:r>
          </a:p>
        </p:txBody>
      </p:sp>
      <p:pic>
        <p:nvPicPr>
          <p:cNvPr id="8" name="Content Placeholder 7" descr="A group of trees with green leaves&#10;&#10;AI-generated content may be incorrect.">
            <a:extLst>
              <a:ext uri="{FF2B5EF4-FFF2-40B4-BE49-F238E27FC236}">
                <a16:creationId xmlns:a16="http://schemas.microsoft.com/office/drawing/2014/main" id="{914B1FBC-A515-22C4-282A-262B1C3ABD41}"/>
              </a:ext>
            </a:extLst>
          </p:cNvPr>
          <p:cNvPicPr>
            <a:picLocks noGrp="1" noChangeAspect="1"/>
          </p:cNvPicPr>
          <p:nvPr>
            <p:ph sz="half" idx="1"/>
          </p:nvPr>
        </p:nvPicPr>
        <p:blipFill>
          <a:blip r:embed="rId2"/>
          <a:stretch>
            <a:fillRect/>
          </a:stretch>
        </p:blipFill>
        <p:spPr>
          <a:xfrm>
            <a:off x="117565" y="1502229"/>
            <a:ext cx="5016137" cy="5016137"/>
          </a:xfrm>
          <a:prstGeom prst="rect">
            <a:avLst/>
          </a:prstGeom>
        </p:spPr>
      </p:pic>
      <p:sp>
        <p:nvSpPr>
          <p:cNvPr id="6" name="Content Placeholder 5">
            <a:extLst>
              <a:ext uri="{FF2B5EF4-FFF2-40B4-BE49-F238E27FC236}">
                <a16:creationId xmlns:a16="http://schemas.microsoft.com/office/drawing/2014/main" id="{E3300A7D-D8F7-FFEC-AC59-C0E432A1FD1F}"/>
              </a:ext>
            </a:extLst>
          </p:cNvPr>
          <p:cNvSpPr>
            <a:spLocks noGrp="1"/>
          </p:cNvSpPr>
          <p:nvPr>
            <p:ph sz="half" idx="2"/>
          </p:nvPr>
        </p:nvSpPr>
        <p:spPr>
          <a:xfrm>
            <a:off x="5133702" y="1881052"/>
            <a:ext cx="6815071" cy="4637314"/>
          </a:xfrm>
        </p:spPr>
        <p:txBody>
          <a:bodyPr>
            <a:normAutofit fontScale="92500"/>
          </a:bodyPr>
          <a:lstStyle/>
          <a:p>
            <a:pPr>
              <a:buFont typeface="Wingdings" pitchFamily="2" charset="2"/>
              <a:buChar char="v"/>
            </a:pPr>
            <a:r>
              <a:rPr lang="en-US" sz="2800" dirty="0"/>
              <a:t>Strive to be sanctified (a process) by obeying His Word</a:t>
            </a:r>
          </a:p>
          <a:p>
            <a:pPr>
              <a:buFont typeface="Wingdings" pitchFamily="2" charset="2"/>
              <a:buChar char="v"/>
            </a:pPr>
            <a:r>
              <a:rPr lang="en-US" sz="2800" dirty="0"/>
              <a:t>Remember power should be cared for like an egg...hold too tight (control) we crush it; hold too loose we drop it; hold carefully/gently we keep power safe</a:t>
            </a:r>
          </a:p>
          <a:p>
            <a:pPr>
              <a:buFont typeface="Wingdings" pitchFamily="2" charset="2"/>
              <a:buChar char="v"/>
            </a:pPr>
            <a:r>
              <a:rPr lang="en-US" sz="2800" dirty="0"/>
              <a:t>Your ambitions (aggressive goal) be to live in peace with everyone – MYOB! (v9)</a:t>
            </a:r>
          </a:p>
        </p:txBody>
      </p:sp>
    </p:spTree>
    <p:extLst>
      <p:ext uri="{BB962C8B-B14F-4D97-AF65-F5344CB8AC3E}">
        <p14:creationId xmlns:p14="http://schemas.microsoft.com/office/powerpoint/2010/main" val="771624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8272E5-93B3-5681-B041-B77C55EC2C3D}"/>
              </a:ext>
            </a:extLst>
          </p:cNvPr>
          <p:cNvSpPr>
            <a:spLocks noGrp="1"/>
          </p:cNvSpPr>
          <p:nvPr>
            <p:ph type="title"/>
          </p:nvPr>
        </p:nvSpPr>
        <p:spPr>
          <a:xfrm>
            <a:off x="1082185" y="411920"/>
            <a:ext cx="9890066" cy="892173"/>
          </a:xfrm>
        </p:spPr>
        <p:txBody>
          <a:bodyPr/>
          <a:lstStyle/>
          <a:p>
            <a:r>
              <a:rPr lang="en-US" dirty="0"/>
              <a:t>Chapter 4: 13 – 5:11</a:t>
            </a:r>
          </a:p>
        </p:txBody>
      </p:sp>
      <p:pic>
        <p:nvPicPr>
          <p:cNvPr id="4" name="Picture 3" descr="A group of people with arms raised&#10;&#10;AI-generated content may be incorrect.">
            <a:extLst>
              <a:ext uri="{FF2B5EF4-FFF2-40B4-BE49-F238E27FC236}">
                <a16:creationId xmlns:a16="http://schemas.microsoft.com/office/drawing/2014/main" id="{CFC36C4E-06AC-2714-E337-2A05142C1B0F}"/>
              </a:ext>
            </a:extLst>
          </p:cNvPr>
          <p:cNvPicPr>
            <a:picLocks noChangeAspect="1"/>
          </p:cNvPicPr>
          <p:nvPr/>
        </p:nvPicPr>
        <p:blipFill>
          <a:blip r:embed="rId2"/>
          <a:stretch>
            <a:fillRect/>
          </a:stretch>
        </p:blipFill>
        <p:spPr>
          <a:xfrm>
            <a:off x="6492240" y="1065385"/>
            <a:ext cx="5699760" cy="5380695"/>
          </a:xfrm>
          <a:prstGeom prst="rect">
            <a:avLst/>
          </a:prstGeom>
        </p:spPr>
      </p:pic>
      <p:pic>
        <p:nvPicPr>
          <p:cNvPr id="2" name="Content Placeholder 3">
            <a:extLst>
              <a:ext uri="{FF2B5EF4-FFF2-40B4-BE49-F238E27FC236}">
                <a16:creationId xmlns:a16="http://schemas.microsoft.com/office/drawing/2014/main" id="{37E9F27F-D0D9-AFB5-70AD-4031716DA062}"/>
              </a:ext>
            </a:extLst>
          </p:cNvPr>
          <p:cNvPicPr>
            <a:picLocks noChangeAspect="1"/>
          </p:cNvPicPr>
          <p:nvPr/>
        </p:nvPicPr>
        <p:blipFill>
          <a:blip r:embed="rId3"/>
          <a:stretch>
            <a:fillRect/>
          </a:stretch>
        </p:blipFill>
        <p:spPr>
          <a:xfrm>
            <a:off x="41051" y="4598126"/>
            <a:ext cx="2388640" cy="2011680"/>
          </a:xfrm>
          <a:prstGeom prst="rect">
            <a:avLst/>
          </a:prstGeom>
        </p:spPr>
      </p:pic>
      <p:sp>
        <p:nvSpPr>
          <p:cNvPr id="8" name="Content Placeholder 7">
            <a:extLst>
              <a:ext uri="{FF2B5EF4-FFF2-40B4-BE49-F238E27FC236}">
                <a16:creationId xmlns:a16="http://schemas.microsoft.com/office/drawing/2014/main" id="{D0561A0A-A5FC-3755-0232-A5CC17B3CF41}"/>
              </a:ext>
            </a:extLst>
          </p:cNvPr>
          <p:cNvSpPr>
            <a:spLocks noGrp="1"/>
          </p:cNvSpPr>
          <p:nvPr>
            <p:ph sz="half" idx="1"/>
          </p:nvPr>
        </p:nvSpPr>
        <p:spPr>
          <a:xfrm>
            <a:off x="223931" y="1304093"/>
            <a:ext cx="6085429" cy="5305713"/>
          </a:xfrm>
        </p:spPr>
        <p:txBody>
          <a:bodyPr>
            <a:normAutofit/>
          </a:bodyPr>
          <a:lstStyle/>
          <a:p>
            <a:pPr>
              <a:buFont typeface="Wingdings" pitchFamily="2" charset="2"/>
              <a:buChar char="v"/>
            </a:pPr>
            <a:r>
              <a:rPr lang="en-US" sz="2800" dirty="0"/>
              <a:t>Expect the RAPTURE!</a:t>
            </a:r>
          </a:p>
          <a:p>
            <a:pPr>
              <a:buFont typeface="Wingdings" pitchFamily="2" charset="2"/>
              <a:buChar char="v"/>
            </a:pPr>
            <a:r>
              <a:rPr lang="en-US" sz="2800" dirty="0"/>
              <a:t>Don’t argue about when!</a:t>
            </a:r>
          </a:p>
          <a:p>
            <a:pPr>
              <a:buFont typeface="Wingdings" pitchFamily="2" charset="2"/>
              <a:buChar char="v"/>
            </a:pPr>
            <a:r>
              <a:rPr lang="en-US" sz="2800" dirty="0"/>
              <a:t>We will not go through the Great Tribulation (v9)</a:t>
            </a:r>
          </a:p>
          <a:p>
            <a:pPr>
              <a:buFont typeface="Wingdings" pitchFamily="2" charset="2"/>
              <a:buChar char="v"/>
            </a:pPr>
            <a:r>
              <a:rPr lang="en-US" sz="2800" dirty="0"/>
              <a:t>Hallelujah, Jesus is coming again!</a:t>
            </a:r>
          </a:p>
          <a:p>
            <a:pPr marL="2286000" lvl="5" indent="0">
              <a:buNone/>
            </a:pPr>
            <a:endParaRPr lang="en-US" sz="2800" dirty="0"/>
          </a:p>
          <a:p>
            <a:pPr marL="2286000" lvl="5" indent="0">
              <a:buNone/>
            </a:pPr>
            <a:r>
              <a:rPr lang="en-US" sz="2800" dirty="0"/>
              <a:t>I John 3: 2, “We shall be like Him!”</a:t>
            </a:r>
          </a:p>
        </p:txBody>
      </p:sp>
    </p:spTree>
    <p:extLst>
      <p:ext uri="{BB962C8B-B14F-4D97-AF65-F5344CB8AC3E}">
        <p14:creationId xmlns:p14="http://schemas.microsoft.com/office/powerpoint/2010/main" val="1365814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B6A14F-F7A3-F4DC-D9D4-6D5B678EF374}"/>
              </a:ext>
            </a:extLst>
          </p:cNvPr>
          <p:cNvSpPr>
            <a:spLocks noGrp="1"/>
          </p:cNvSpPr>
          <p:nvPr>
            <p:ph type="title"/>
          </p:nvPr>
        </p:nvSpPr>
        <p:spPr>
          <a:xfrm>
            <a:off x="931382" y="267285"/>
            <a:ext cx="10929692" cy="725492"/>
          </a:xfrm>
        </p:spPr>
        <p:txBody>
          <a:bodyPr/>
          <a:lstStyle/>
          <a:p>
            <a:r>
              <a:rPr lang="en-US" dirty="0"/>
              <a:t>5: 12 – 28	Paul’s Final Words in I Thess</a:t>
            </a:r>
          </a:p>
        </p:txBody>
      </p:sp>
      <p:sp>
        <p:nvSpPr>
          <p:cNvPr id="6" name="Content Placeholder 5">
            <a:extLst>
              <a:ext uri="{FF2B5EF4-FFF2-40B4-BE49-F238E27FC236}">
                <a16:creationId xmlns:a16="http://schemas.microsoft.com/office/drawing/2014/main" id="{F5BA61D3-FF70-0238-6E6F-711DCBB98261}"/>
              </a:ext>
            </a:extLst>
          </p:cNvPr>
          <p:cNvSpPr>
            <a:spLocks noGrp="1"/>
          </p:cNvSpPr>
          <p:nvPr>
            <p:ph idx="1"/>
          </p:nvPr>
        </p:nvSpPr>
        <p:spPr>
          <a:xfrm>
            <a:off x="431074" y="1711234"/>
            <a:ext cx="11573692" cy="4781006"/>
          </a:xfrm>
        </p:spPr>
        <p:txBody>
          <a:bodyPr>
            <a:normAutofit/>
          </a:bodyPr>
          <a:lstStyle/>
          <a:p>
            <a:pPr marL="0" indent="0">
              <a:buNone/>
            </a:pPr>
            <a:r>
              <a:rPr lang="en-US" sz="2800" dirty="0"/>
              <a:t>V12 &amp; 13 Acknowledge those who work hard, who care and admonishes you...hold them in the highest regard/respect</a:t>
            </a:r>
          </a:p>
          <a:p>
            <a:pPr marL="0" indent="0">
              <a:buNone/>
            </a:pPr>
            <a:r>
              <a:rPr lang="en-US" sz="2800" dirty="0"/>
              <a:t>V14 Urge and warn the idle...those who choose to not help, but criticize those who serve</a:t>
            </a:r>
          </a:p>
          <a:p>
            <a:pPr marL="0" indent="0">
              <a:buNone/>
            </a:pPr>
            <a:r>
              <a:rPr lang="en-US" sz="2800" dirty="0"/>
              <a:t>	Encourage the disheartened, help the weak, and be patient 	with everyone</a:t>
            </a:r>
          </a:p>
          <a:p>
            <a:pPr marL="0" indent="0">
              <a:buNone/>
            </a:pPr>
            <a:r>
              <a:rPr lang="en-US" sz="2800" dirty="0"/>
              <a:t>V15	Make sure no one pays back wrong for wrong (“I owe you”)</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130216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AD4E91-627E-4166-7BA3-4F76BE36309D}"/>
              </a:ext>
            </a:extLst>
          </p:cNvPr>
          <p:cNvSpPr>
            <a:spLocks noGrp="1"/>
          </p:cNvSpPr>
          <p:nvPr>
            <p:ph idx="1"/>
          </p:nvPr>
        </p:nvSpPr>
        <p:spPr>
          <a:xfrm>
            <a:off x="849086" y="209005"/>
            <a:ext cx="10868297" cy="6479177"/>
          </a:xfrm>
        </p:spPr>
        <p:txBody>
          <a:bodyPr>
            <a:normAutofit lnSpcReduction="10000"/>
          </a:bodyPr>
          <a:lstStyle/>
          <a:p>
            <a:pPr marL="0" indent="0">
              <a:buNone/>
            </a:pPr>
            <a:r>
              <a:rPr lang="en-US" sz="2800" dirty="0"/>
              <a:t>V16-18 Rejoice always, pray continuously, give thanks in every circumstance because this is God’s will for you... GIVE Thanks </a:t>
            </a:r>
            <a:r>
              <a:rPr lang="en-US" sz="2800" b="1" dirty="0"/>
              <a:t>IN </a:t>
            </a:r>
            <a:r>
              <a:rPr lang="en-US" sz="2800" dirty="0"/>
              <a:t>– </a:t>
            </a:r>
            <a:r>
              <a:rPr lang="en-US" sz="2800" b="1" dirty="0"/>
              <a:t>not</a:t>
            </a:r>
            <a:r>
              <a:rPr lang="en-US" sz="2800" dirty="0"/>
              <a:t> </a:t>
            </a:r>
            <a:r>
              <a:rPr lang="en-US" sz="2800" b="1" dirty="0"/>
              <a:t>for</a:t>
            </a:r>
            <a:r>
              <a:rPr lang="en-US" sz="2800" dirty="0"/>
              <a:t> every circumstance! Because it is God’s will you are experiencing what you are going through...as His child, what does He want you to learn from the struggles you are now in?</a:t>
            </a:r>
          </a:p>
          <a:p>
            <a:pPr marL="0" indent="0">
              <a:buNone/>
            </a:pPr>
            <a:endParaRPr lang="en-US" sz="2800" b="1" dirty="0"/>
          </a:p>
          <a:p>
            <a:pPr marL="0" indent="0">
              <a:buNone/>
            </a:pPr>
            <a:r>
              <a:rPr lang="en-US" sz="2800" dirty="0"/>
              <a:t>V19 Do not put out the Spirit’s fire</a:t>
            </a:r>
          </a:p>
          <a:p>
            <a:pPr marL="0" indent="0">
              <a:buNone/>
            </a:pPr>
            <a:endParaRPr lang="en-US" sz="2800" dirty="0"/>
          </a:p>
          <a:p>
            <a:pPr marL="0" indent="0">
              <a:buNone/>
            </a:pPr>
            <a:r>
              <a:rPr lang="en-US" sz="2800" dirty="0"/>
              <a:t>V20-22 Do not treat prophecies with contempt (disrespect), test them all (does the message line up with His Word?) – keep the good and toss the bad!</a:t>
            </a:r>
          </a:p>
        </p:txBody>
      </p:sp>
      <p:pic>
        <p:nvPicPr>
          <p:cNvPr id="5" name="Picture 4" descr="A black and white drawing of a house and fire&#10;&#10;AI-generated content may be incorrect.">
            <a:extLst>
              <a:ext uri="{FF2B5EF4-FFF2-40B4-BE49-F238E27FC236}">
                <a16:creationId xmlns:a16="http://schemas.microsoft.com/office/drawing/2014/main" id="{109471EC-0153-B503-426B-F53F47EE250F}"/>
              </a:ext>
            </a:extLst>
          </p:cNvPr>
          <p:cNvPicPr>
            <a:picLocks noChangeAspect="1"/>
          </p:cNvPicPr>
          <p:nvPr/>
        </p:nvPicPr>
        <p:blipFill>
          <a:blip r:embed="rId2"/>
          <a:stretch>
            <a:fillRect/>
          </a:stretch>
        </p:blipFill>
        <p:spPr>
          <a:xfrm rot="644876">
            <a:off x="7966539" y="2927566"/>
            <a:ext cx="2759667" cy="1824051"/>
          </a:xfrm>
          <a:prstGeom prst="rect">
            <a:avLst/>
          </a:prstGeom>
        </p:spPr>
      </p:pic>
    </p:spTree>
    <p:extLst>
      <p:ext uri="{BB962C8B-B14F-4D97-AF65-F5344CB8AC3E}">
        <p14:creationId xmlns:p14="http://schemas.microsoft.com/office/powerpoint/2010/main" val="626660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03B05-EE33-8790-DB6B-C75EA762C643}"/>
              </a:ext>
            </a:extLst>
          </p:cNvPr>
          <p:cNvSpPr>
            <a:spLocks noGrp="1"/>
          </p:cNvSpPr>
          <p:nvPr>
            <p:ph idx="1"/>
          </p:nvPr>
        </p:nvSpPr>
        <p:spPr>
          <a:xfrm>
            <a:off x="1088136" y="561703"/>
            <a:ext cx="10498618" cy="5724797"/>
          </a:xfrm>
        </p:spPr>
        <p:txBody>
          <a:bodyPr>
            <a:normAutofit/>
          </a:bodyPr>
          <a:lstStyle/>
          <a:p>
            <a:pPr marL="0" indent="0">
              <a:buNone/>
            </a:pPr>
            <a:r>
              <a:rPr lang="en-US" sz="2800" dirty="0"/>
              <a:t>V23 – 24  May God sanctify you (progressively clean you up) through and through! May your </a:t>
            </a:r>
            <a:r>
              <a:rPr lang="en-US" sz="2800" u="sng" dirty="0"/>
              <a:t>spirit</a:t>
            </a:r>
            <a:r>
              <a:rPr lang="en-US" sz="2800" dirty="0"/>
              <a:t> – your breathe of life; your </a:t>
            </a:r>
            <a:r>
              <a:rPr lang="en-US" sz="2800" u="sng" dirty="0"/>
              <a:t>soul</a:t>
            </a:r>
            <a:r>
              <a:rPr lang="en-US" sz="2800" dirty="0"/>
              <a:t> – who you are, character, will, personality; your </a:t>
            </a:r>
            <a:r>
              <a:rPr lang="en-US" sz="2800" u="sng" dirty="0"/>
              <a:t>body</a:t>
            </a:r>
            <a:r>
              <a:rPr lang="en-US" sz="2800" dirty="0"/>
              <a:t>- your flesh, bones and blood – all (spirit, soul, and body) be holy and blameless</a:t>
            </a:r>
          </a:p>
          <a:p>
            <a:pPr marL="0" indent="0">
              <a:buNone/>
            </a:pPr>
            <a:endParaRPr lang="en-US" sz="2800" dirty="0"/>
          </a:p>
          <a:p>
            <a:pPr marL="0" indent="0">
              <a:buNone/>
            </a:pPr>
            <a:r>
              <a:rPr lang="en-US" sz="2800" dirty="0"/>
              <a:t>V25 – 28 Pray for us! Greet everyone with loving care! Read this letter to everyone in the Thess Church. And may God’s grace continue to be yours!</a:t>
            </a:r>
          </a:p>
        </p:txBody>
      </p:sp>
    </p:spTree>
    <p:extLst>
      <p:ext uri="{BB962C8B-B14F-4D97-AF65-F5344CB8AC3E}">
        <p14:creationId xmlns:p14="http://schemas.microsoft.com/office/powerpoint/2010/main" val="2565049803"/>
      </p:ext>
    </p:extLst>
  </p:cSld>
  <p:clrMapOvr>
    <a:masterClrMapping/>
  </p:clrMapOvr>
</p:sld>
</file>

<file path=ppt/theme/theme1.xml><?xml version="1.0" encoding="utf-8"?>
<a:theme xmlns:a="http://schemas.openxmlformats.org/drawingml/2006/main" name="BjornVTI">
  <a:themeElements>
    <a:clrScheme name="Bjorn">
      <a:dk1>
        <a:sysClr val="windowText" lastClr="000000"/>
      </a:dk1>
      <a:lt1>
        <a:sysClr val="window" lastClr="FFFFFF"/>
      </a:lt1>
      <a:dk2>
        <a:srgbClr val="252747"/>
      </a:dk2>
      <a:lt2>
        <a:srgbClr val="ECE4E9"/>
      </a:lt2>
      <a:accent1>
        <a:srgbClr val="736EB6"/>
      </a:accent1>
      <a:accent2>
        <a:srgbClr val="AB5991"/>
      </a:accent2>
      <a:accent3>
        <a:srgbClr val="AC9F39"/>
      </a:accent3>
      <a:accent4>
        <a:srgbClr val="756029"/>
      </a:accent4>
      <a:accent5>
        <a:srgbClr val="E87850"/>
      </a:accent5>
      <a:accent6>
        <a:srgbClr val="C6922A"/>
      </a:accent6>
      <a:hlink>
        <a:srgbClr val="736EB6"/>
      </a:hlink>
      <a:folHlink>
        <a:srgbClr val="AB5991"/>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jornVTI" id="{D01443FD-65CF-4AEF-9B9D-4466C96F9785}" vid="{36EF4262-385E-40E6-B073-FB18FD98BF4C}"/>
    </a:ext>
  </a:extLst>
</a:theme>
</file>

<file path=docProps/app.xml><?xml version="1.0" encoding="utf-8"?>
<Properties xmlns="http://schemas.openxmlformats.org/officeDocument/2006/extended-properties" xmlns:vt="http://schemas.openxmlformats.org/officeDocument/2006/docPropsVTypes">
  <TotalTime>143</TotalTime>
  <Words>615</Words>
  <Application>Microsoft Macintosh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Neue Haas Grotesk Text Pro</vt:lpstr>
      <vt:lpstr>Wingdings</vt:lpstr>
      <vt:lpstr>BjornVTI</vt:lpstr>
      <vt:lpstr>I Thessalonian’s finale!</vt:lpstr>
      <vt:lpstr>Chapter 1 ...Non-believers Respect You!</vt:lpstr>
      <vt:lpstr>Chapter 2 Persecuted BUT Worth it!</vt:lpstr>
      <vt:lpstr>Chapter 3   Night and Day We Prayed</vt:lpstr>
      <vt:lpstr>Chapter 4: 1 – 12 Keep growing  and MYOB!</vt:lpstr>
      <vt:lpstr>Chapter 4: 13 – 5:11</vt:lpstr>
      <vt:lpstr>5: 12 – 28 Paul’s Final Words in I Thess</vt:lpstr>
      <vt:lpstr>PowerPoint Presentation</vt:lpstr>
      <vt:lpstr>PowerPoint Presentation</vt:lpstr>
      <vt:lpstr>Paul’s message to the Thessalonians and to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2026-03-12T21:35:00Z</dcterms:created>
  <dcterms:modified xsi:type="dcterms:W3CDTF">2026-03-12T23:58:01Z</dcterms:modified>
</cp:coreProperties>
</file>