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60" r:id="rId4"/>
    <p:sldId id="261" r:id="rId5"/>
    <p:sldId id="262" r:id="rId6"/>
    <p:sldId id="264" r:id="rId7"/>
    <p:sldId id="266" r:id="rId8"/>
    <p:sldId id="269" r:id="rId9"/>
    <p:sldId id="267" r:id="rId10"/>
    <p:sldId id="270" r:id="rId11"/>
    <p:sldId id="271" r:id="rId12"/>
    <p:sldId id="268" r:id="rId13"/>
    <p:sldId id="272" r:id="rId14"/>
    <p:sldId id="274" r:id="rId15"/>
    <p:sldId id="280" r:id="rId16"/>
    <p:sldId id="277" r:id="rId17"/>
    <p:sldId id="283" r:id="rId18"/>
    <p:sldId id="276" r:id="rId19"/>
    <p:sldId id="282" r:id="rId20"/>
    <p:sldId id="286" r:id="rId21"/>
    <p:sldId id="287" r:id="rId22"/>
    <p:sldId id="288" r:id="rId23"/>
    <p:sldId id="289" r:id="rId24"/>
    <p:sldId id="290" r:id="rId25"/>
    <p:sldId id="291" r:id="rId26"/>
    <p:sldId id="292" r:id="rId27"/>
    <p:sldId id="29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7D525-3E4F-4A9B-8E92-EC55C32CCBC4}" v="146" dt="2026-03-29T10:25:55.1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0" d="100"/>
          <a:sy n="90" d="100"/>
        </p:scale>
        <p:origin x="480"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loomfield" userId="f70212b848e07b29" providerId="LiveId" clId="{E14D179C-A0F8-4829-B1A5-4AE6318F8A61}"/>
    <pc:docChg chg="undo custSel addSld delSld modSld sldOrd">
      <pc:chgData name="Michael Bloomfield" userId="f70212b848e07b29" providerId="LiveId" clId="{E14D179C-A0F8-4829-B1A5-4AE6318F8A61}" dt="2026-03-29T10:40:39.293" v="2751" actId="20577"/>
      <pc:docMkLst>
        <pc:docMk/>
      </pc:docMkLst>
      <pc:sldChg chg="addSp delSp modSp del mod">
        <pc:chgData name="Michael Bloomfield" userId="f70212b848e07b29" providerId="LiveId" clId="{E14D179C-A0F8-4829-B1A5-4AE6318F8A61}" dt="2026-03-29T09:54:52.503" v="1922" actId="47"/>
        <pc:sldMkLst>
          <pc:docMk/>
          <pc:sldMk cId="2518484790" sldId="259"/>
        </pc:sldMkLst>
        <pc:spChg chg="del">
          <ac:chgData name="Michael Bloomfield" userId="f70212b848e07b29" providerId="LiveId" clId="{E14D179C-A0F8-4829-B1A5-4AE6318F8A61}" dt="2026-03-29T09:51:31.352" v="1904" actId="478"/>
          <ac:spMkLst>
            <pc:docMk/>
            <pc:sldMk cId="2518484790" sldId="259"/>
            <ac:spMk id="3" creationId="{AD6ECC4C-B861-075F-7CB3-D79D9E2C08F7}"/>
          </ac:spMkLst>
        </pc:spChg>
        <pc:spChg chg="add del mod">
          <ac:chgData name="Michael Bloomfield" userId="f70212b848e07b29" providerId="LiveId" clId="{E14D179C-A0F8-4829-B1A5-4AE6318F8A61}" dt="2026-03-29T09:51:35.500" v="1905" actId="478"/>
          <ac:spMkLst>
            <pc:docMk/>
            <pc:sldMk cId="2518484790" sldId="259"/>
            <ac:spMk id="9" creationId="{BE894689-A5BC-6CE5-0AD7-14E8F184543F}"/>
          </ac:spMkLst>
        </pc:spChg>
        <pc:picChg chg="del">
          <ac:chgData name="Michael Bloomfield" userId="f70212b848e07b29" providerId="LiveId" clId="{E14D179C-A0F8-4829-B1A5-4AE6318F8A61}" dt="2026-03-29T09:51:23.332" v="1903" actId="478"/>
          <ac:picMkLst>
            <pc:docMk/>
            <pc:sldMk cId="2518484790" sldId="259"/>
            <ac:picMk id="7" creationId="{361AA727-7A7B-E1E9-4D49-B7551AFF7E4D}"/>
          </ac:picMkLst>
        </pc:picChg>
      </pc:sldChg>
      <pc:sldChg chg="modSp add mod">
        <pc:chgData name="Michael Bloomfield" userId="f70212b848e07b29" providerId="LiveId" clId="{E14D179C-A0F8-4829-B1A5-4AE6318F8A61}" dt="2026-03-29T05:57:13.656" v="15" actId="20577"/>
        <pc:sldMkLst>
          <pc:docMk/>
          <pc:sldMk cId="382452343" sldId="262"/>
        </pc:sldMkLst>
        <pc:spChg chg="mod">
          <ac:chgData name="Michael Bloomfield" userId="f70212b848e07b29" providerId="LiveId" clId="{E14D179C-A0F8-4829-B1A5-4AE6318F8A61}" dt="2026-03-29T05:57:13.656" v="15" actId="20577"/>
          <ac:spMkLst>
            <pc:docMk/>
            <pc:sldMk cId="382452343" sldId="262"/>
            <ac:spMk id="3" creationId="{3745477B-D81C-5958-4DB8-E16CD38007C9}"/>
          </ac:spMkLst>
        </pc:spChg>
      </pc:sldChg>
      <pc:sldChg chg="addSp delSp modSp add del mod setBg">
        <pc:chgData name="Michael Bloomfield" userId="f70212b848e07b29" providerId="LiveId" clId="{E14D179C-A0F8-4829-B1A5-4AE6318F8A61}" dt="2026-03-29T06:11:20.704" v="207" actId="47"/>
        <pc:sldMkLst>
          <pc:docMk/>
          <pc:sldMk cId="2837560707" sldId="263"/>
        </pc:sldMkLst>
        <pc:spChg chg="mod ord">
          <ac:chgData name="Michael Bloomfield" userId="f70212b848e07b29" providerId="LiveId" clId="{E14D179C-A0F8-4829-B1A5-4AE6318F8A61}" dt="2026-03-29T06:07:10.018" v="113" actId="26606"/>
          <ac:spMkLst>
            <pc:docMk/>
            <pc:sldMk cId="2837560707" sldId="263"/>
            <ac:spMk id="3" creationId="{3B317C75-4CF7-2E60-3483-8CCE25EE99EC}"/>
          </ac:spMkLst>
        </pc:spChg>
        <pc:spChg chg="add">
          <ac:chgData name="Michael Bloomfield" userId="f70212b848e07b29" providerId="LiveId" clId="{E14D179C-A0F8-4829-B1A5-4AE6318F8A61}" dt="2026-03-29T06:07:10.018" v="113" actId="26606"/>
          <ac:spMkLst>
            <pc:docMk/>
            <pc:sldMk cId="2837560707" sldId="263"/>
            <ac:spMk id="3084" creationId="{04812C46-200A-4DEB-A05E-3ED6C68C2387}"/>
          </ac:spMkLst>
        </pc:spChg>
        <pc:spChg chg="add">
          <ac:chgData name="Michael Bloomfield" userId="f70212b848e07b29" providerId="LiveId" clId="{E14D179C-A0F8-4829-B1A5-4AE6318F8A61}" dt="2026-03-29T06:07:10.018" v="113" actId="26606"/>
          <ac:spMkLst>
            <pc:docMk/>
            <pc:sldMk cId="2837560707" sldId="263"/>
            <ac:spMk id="3085" creationId="{D1EA859B-E555-4109-94F3-6700E046E008}"/>
          </ac:spMkLst>
        </pc:spChg>
        <pc:grpChg chg="add del">
          <ac:chgData name="Michael Bloomfield" userId="f70212b848e07b29" providerId="LiveId" clId="{E14D179C-A0F8-4829-B1A5-4AE6318F8A61}" dt="2026-03-29T06:07:10.014" v="112" actId="26606"/>
          <ac:grpSpMkLst>
            <pc:docMk/>
            <pc:sldMk cId="2837560707" sldId="263"/>
            <ac:grpSpMk id="3082" creationId="{5EFBDE31-BB3E-6CFC-23CD-B5976DA38438}"/>
          </ac:grpSpMkLst>
        </pc:grpChg>
        <pc:picChg chg="del">
          <ac:chgData name="Michael Bloomfield" userId="f70212b848e07b29" providerId="LiveId" clId="{E14D179C-A0F8-4829-B1A5-4AE6318F8A61}" dt="2026-03-29T06:06:18.632" v="104" actId="478"/>
          <ac:picMkLst>
            <pc:docMk/>
            <pc:sldMk cId="2837560707" sldId="263"/>
            <ac:picMk id="7" creationId="{06B5CCB3-552B-1529-ADEB-B59C66718489}"/>
          </ac:picMkLst>
        </pc:picChg>
        <pc:picChg chg="add mod">
          <ac:chgData name="Michael Bloomfield" userId="f70212b848e07b29" providerId="LiveId" clId="{E14D179C-A0F8-4829-B1A5-4AE6318F8A61}" dt="2026-03-29T06:07:10.018" v="113" actId="26606"/>
          <ac:picMkLst>
            <pc:docMk/>
            <pc:sldMk cId="2837560707" sldId="263"/>
            <ac:picMk id="3074" creationId="{B70F0833-731E-5174-5015-089E15C4EE29}"/>
          </ac:picMkLst>
        </pc:picChg>
        <pc:cxnChg chg="add del">
          <ac:chgData name="Michael Bloomfield" userId="f70212b848e07b29" providerId="LiveId" clId="{E14D179C-A0F8-4829-B1A5-4AE6318F8A61}" dt="2026-03-29T06:07:07.705" v="110" actId="26606"/>
          <ac:cxnSpMkLst>
            <pc:docMk/>
            <pc:sldMk cId="2837560707" sldId="263"/>
            <ac:cxnSpMk id="3079" creationId="{249EDD1B-F94D-B4E6-ACAA-566B9A26FDE3}"/>
          </ac:cxnSpMkLst>
        </pc:cxnChg>
      </pc:sldChg>
      <pc:sldChg chg="addSp delSp modSp add mod">
        <pc:chgData name="Michael Bloomfield" userId="f70212b848e07b29" providerId="LiveId" clId="{E14D179C-A0F8-4829-B1A5-4AE6318F8A61}" dt="2026-03-29T06:14:55.920" v="347" actId="6549"/>
        <pc:sldMkLst>
          <pc:docMk/>
          <pc:sldMk cId="2859356431" sldId="264"/>
        </pc:sldMkLst>
        <pc:spChg chg="mod">
          <ac:chgData name="Michael Bloomfield" userId="f70212b848e07b29" providerId="LiveId" clId="{E14D179C-A0F8-4829-B1A5-4AE6318F8A61}" dt="2026-03-29T06:14:55.920" v="347" actId="6549"/>
          <ac:spMkLst>
            <pc:docMk/>
            <pc:sldMk cId="2859356431" sldId="264"/>
            <ac:spMk id="3" creationId="{76DC3776-A9A2-BDAA-D157-875590F8B208}"/>
          </ac:spMkLst>
        </pc:spChg>
        <pc:picChg chg="add mod">
          <ac:chgData name="Michael Bloomfield" userId="f70212b848e07b29" providerId="LiveId" clId="{E14D179C-A0F8-4829-B1A5-4AE6318F8A61}" dt="2026-03-29T06:10:38.671" v="200" actId="1038"/>
          <ac:picMkLst>
            <pc:docMk/>
            <pc:sldMk cId="2859356431" sldId="264"/>
            <ac:picMk id="2" creationId="{D229383A-CCE9-A7C0-94E6-E7C897DCAD10}"/>
          </ac:picMkLst>
        </pc:picChg>
        <pc:picChg chg="del">
          <ac:chgData name="Michael Bloomfield" userId="f70212b848e07b29" providerId="LiveId" clId="{E14D179C-A0F8-4829-B1A5-4AE6318F8A61}" dt="2026-03-29T06:09:17.159" v="123" actId="478"/>
          <ac:picMkLst>
            <pc:docMk/>
            <pc:sldMk cId="2859356431" sldId="264"/>
            <ac:picMk id="7" creationId="{1230363D-DD26-8404-4D4F-FDB9BF3151F1}"/>
          </ac:picMkLst>
        </pc:picChg>
      </pc:sldChg>
      <pc:sldChg chg="addSp delSp modSp add del mod setBg">
        <pc:chgData name="Michael Bloomfield" userId="f70212b848e07b29" providerId="LiveId" clId="{E14D179C-A0F8-4829-B1A5-4AE6318F8A61}" dt="2026-03-29T06:08:26.152" v="120" actId="47"/>
        <pc:sldMkLst>
          <pc:docMk/>
          <pc:sldMk cId="3729266429" sldId="264"/>
        </pc:sldMkLst>
        <pc:spChg chg="del">
          <ac:chgData name="Michael Bloomfield" userId="f70212b848e07b29" providerId="LiveId" clId="{E14D179C-A0F8-4829-B1A5-4AE6318F8A61}" dt="2026-03-29T06:08:04.083" v="116" actId="478"/>
          <ac:spMkLst>
            <pc:docMk/>
            <pc:sldMk cId="3729266429" sldId="264"/>
            <ac:spMk id="3" creationId="{D3A69389-877F-E40B-C116-49D65B39A763}"/>
          </ac:spMkLst>
        </pc:spChg>
        <pc:spChg chg="add del mod">
          <ac:chgData name="Michael Bloomfield" userId="f70212b848e07b29" providerId="LiveId" clId="{E14D179C-A0F8-4829-B1A5-4AE6318F8A61}" dt="2026-03-29T06:08:06.888" v="117" actId="478"/>
          <ac:spMkLst>
            <pc:docMk/>
            <pc:sldMk cId="3729266429" sldId="264"/>
            <ac:spMk id="4" creationId="{C010D3C7-21EC-C80E-CA06-F6BB071FE8D5}"/>
          </ac:spMkLst>
        </pc:spChg>
      </pc:sldChg>
      <pc:sldChg chg="add del ord">
        <pc:chgData name="Michael Bloomfield" userId="f70212b848e07b29" providerId="LiveId" clId="{E14D179C-A0F8-4829-B1A5-4AE6318F8A61}" dt="2026-03-29T06:12:10.447" v="212" actId="47"/>
        <pc:sldMkLst>
          <pc:docMk/>
          <pc:sldMk cId="401347847" sldId="265"/>
        </pc:sldMkLst>
      </pc:sldChg>
      <pc:sldChg chg="modSp add mod">
        <pc:chgData name="Michael Bloomfield" userId="f70212b848e07b29" providerId="LiveId" clId="{E14D179C-A0F8-4829-B1A5-4AE6318F8A61}" dt="2026-03-29T06:36:42.685" v="635" actId="20577"/>
        <pc:sldMkLst>
          <pc:docMk/>
          <pc:sldMk cId="2720984260" sldId="266"/>
        </pc:sldMkLst>
        <pc:spChg chg="mod">
          <ac:chgData name="Michael Bloomfield" userId="f70212b848e07b29" providerId="LiveId" clId="{E14D179C-A0F8-4829-B1A5-4AE6318F8A61}" dt="2026-03-29T06:36:42.685" v="635" actId="20577"/>
          <ac:spMkLst>
            <pc:docMk/>
            <pc:sldMk cId="2720984260" sldId="266"/>
            <ac:spMk id="3" creationId="{8B7866B3-1DF4-368F-9A41-1F58785BA094}"/>
          </ac:spMkLst>
        </pc:spChg>
      </pc:sldChg>
      <pc:sldChg chg="modSp add mod ord">
        <pc:chgData name="Michael Bloomfield" userId="f70212b848e07b29" providerId="LiveId" clId="{E14D179C-A0F8-4829-B1A5-4AE6318F8A61}" dt="2026-03-29T08:47:52.771" v="671" actId="20577"/>
        <pc:sldMkLst>
          <pc:docMk/>
          <pc:sldMk cId="1395840684" sldId="267"/>
        </pc:sldMkLst>
        <pc:spChg chg="mod">
          <ac:chgData name="Michael Bloomfield" userId="f70212b848e07b29" providerId="LiveId" clId="{E14D179C-A0F8-4829-B1A5-4AE6318F8A61}" dt="2026-03-29T08:47:52.771" v="671" actId="20577"/>
          <ac:spMkLst>
            <pc:docMk/>
            <pc:sldMk cId="1395840684" sldId="267"/>
            <ac:spMk id="3" creationId="{5AD2F53B-3B8F-63CF-5686-5C56838EB90C}"/>
          </ac:spMkLst>
        </pc:spChg>
      </pc:sldChg>
      <pc:sldChg chg="modSp add mod ord">
        <pc:chgData name="Michael Bloomfield" userId="f70212b848e07b29" providerId="LiveId" clId="{E14D179C-A0F8-4829-B1A5-4AE6318F8A61}" dt="2026-03-29T08:56:49.695" v="799" actId="20577"/>
        <pc:sldMkLst>
          <pc:docMk/>
          <pc:sldMk cId="2068696279" sldId="268"/>
        </pc:sldMkLst>
        <pc:spChg chg="mod">
          <ac:chgData name="Michael Bloomfield" userId="f70212b848e07b29" providerId="LiveId" clId="{E14D179C-A0F8-4829-B1A5-4AE6318F8A61}" dt="2026-03-29T08:56:49.695" v="799" actId="20577"/>
          <ac:spMkLst>
            <pc:docMk/>
            <pc:sldMk cId="2068696279" sldId="268"/>
            <ac:spMk id="3" creationId="{447F802E-6AD4-3875-6A0F-69D2EC1CED8E}"/>
          </ac:spMkLst>
        </pc:spChg>
      </pc:sldChg>
      <pc:sldChg chg="modSp add mod">
        <pc:chgData name="Michael Bloomfield" userId="f70212b848e07b29" providerId="LiveId" clId="{E14D179C-A0F8-4829-B1A5-4AE6318F8A61}" dt="2026-03-29T08:49:32.774" v="685" actId="207"/>
        <pc:sldMkLst>
          <pc:docMk/>
          <pc:sldMk cId="1368405949" sldId="269"/>
        </pc:sldMkLst>
        <pc:spChg chg="mod">
          <ac:chgData name="Michael Bloomfield" userId="f70212b848e07b29" providerId="LiveId" clId="{E14D179C-A0F8-4829-B1A5-4AE6318F8A61}" dt="2026-03-29T08:49:32.774" v="685" actId="207"/>
          <ac:spMkLst>
            <pc:docMk/>
            <pc:sldMk cId="1368405949" sldId="269"/>
            <ac:spMk id="3" creationId="{948DD15E-20D1-9E60-B017-417EDA4D8C07}"/>
          </ac:spMkLst>
        </pc:spChg>
      </pc:sldChg>
      <pc:sldChg chg="modSp add mod">
        <pc:chgData name="Michael Bloomfield" userId="f70212b848e07b29" providerId="LiveId" clId="{E14D179C-A0F8-4829-B1A5-4AE6318F8A61}" dt="2026-03-29T08:56:37.096" v="795" actId="20577"/>
        <pc:sldMkLst>
          <pc:docMk/>
          <pc:sldMk cId="3139853657" sldId="270"/>
        </pc:sldMkLst>
        <pc:spChg chg="mod">
          <ac:chgData name="Michael Bloomfield" userId="f70212b848e07b29" providerId="LiveId" clId="{E14D179C-A0F8-4829-B1A5-4AE6318F8A61}" dt="2026-03-29T08:56:37.096" v="795" actId="20577"/>
          <ac:spMkLst>
            <pc:docMk/>
            <pc:sldMk cId="3139853657" sldId="270"/>
            <ac:spMk id="3" creationId="{918B2297-0F08-8080-D5D9-8534D110BCF1}"/>
          </ac:spMkLst>
        </pc:spChg>
      </pc:sldChg>
      <pc:sldChg chg="modSp add mod">
        <pc:chgData name="Michael Bloomfield" userId="f70212b848e07b29" providerId="LiveId" clId="{E14D179C-A0F8-4829-B1A5-4AE6318F8A61}" dt="2026-03-29T08:56:40.854" v="797" actId="20577"/>
        <pc:sldMkLst>
          <pc:docMk/>
          <pc:sldMk cId="2373921000" sldId="271"/>
        </pc:sldMkLst>
        <pc:spChg chg="mod">
          <ac:chgData name="Michael Bloomfield" userId="f70212b848e07b29" providerId="LiveId" clId="{E14D179C-A0F8-4829-B1A5-4AE6318F8A61}" dt="2026-03-29T08:56:40.854" v="797" actId="20577"/>
          <ac:spMkLst>
            <pc:docMk/>
            <pc:sldMk cId="2373921000" sldId="271"/>
            <ac:spMk id="3" creationId="{0BFF0AAD-7861-8AF6-19BC-24026405A36D}"/>
          </ac:spMkLst>
        </pc:spChg>
      </pc:sldChg>
      <pc:sldChg chg="modSp add mod">
        <pc:chgData name="Michael Bloomfield" userId="f70212b848e07b29" providerId="LiveId" clId="{E14D179C-A0F8-4829-B1A5-4AE6318F8A61}" dt="2026-03-29T08:58:22.636" v="811"/>
        <pc:sldMkLst>
          <pc:docMk/>
          <pc:sldMk cId="364753475" sldId="272"/>
        </pc:sldMkLst>
        <pc:spChg chg="mod">
          <ac:chgData name="Michael Bloomfield" userId="f70212b848e07b29" providerId="LiveId" clId="{E14D179C-A0F8-4829-B1A5-4AE6318F8A61}" dt="2026-03-29T08:58:22.636" v="811"/>
          <ac:spMkLst>
            <pc:docMk/>
            <pc:sldMk cId="364753475" sldId="272"/>
            <ac:spMk id="3" creationId="{582895F9-D145-5351-61CF-4F0A45275955}"/>
          </ac:spMkLst>
        </pc:spChg>
      </pc:sldChg>
      <pc:sldChg chg="addSp delSp modSp add del mod ord">
        <pc:chgData name="Michael Bloomfield" userId="f70212b848e07b29" providerId="LiveId" clId="{E14D179C-A0F8-4829-B1A5-4AE6318F8A61}" dt="2026-03-29T10:01:25.252" v="2040" actId="47"/>
        <pc:sldMkLst>
          <pc:docMk/>
          <pc:sldMk cId="4177619178" sldId="273"/>
        </pc:sldMkLst>
        <pc:spChg chg="mod">
          <ac:chgData name="Michael Bloomfield" userId="f70212b848e07b29" providerId="LiveId" clId="{E14D179C-A0F8-4829-B1A5-4AE6318F8A61}" dt="2026-03-29T09:57:53.234" v="1982" actId="14100"/>
          <ac:spMkLst>
            <pc:docMk/>
            <pc:sldMk cId="4177619178" sldId="273"/>
            <ac:spMk id="3" creationId="{31B417AA-32F7-429C-A786-334ED6B6ED20}"/>
          </ac:spMkLst>
        </pc:spChg>
        <pc:spChg chg="add mod">
          <ac:chgData name="Michael Bloomfield" userId="f70212b848e07b29" providerId="LiveId" clId="{E14D179C-A0F8-4829-B1A5-4AE6318F8A61}" dt="2026-03-29T09:58:10.887" v="1989" actId="20577"/>
          <ac:spMkLst>
            <pc:docMk/>
            <pc:sldMk cId="4177619178" sldId="273"/>
            <ac:spMk id="4" creationId="{8EAAB156-4BE1-08F6-763C-2A46B7AA8DA8}"/>
          </ac:spMkLst>
        </pc:spChg>
        <pc:spChg chg="add del mod">
          <ac:chgData name="Michael Bloomfield" userId="f70212b848e07b29" providerId="LiveId" clId="{E14D179C-A0F8-4829-B1A5-4AE6318F8A61}" dt="2026-03-29T10:00:19.558" v="2030" actId="478"/>
          <ac:spMkLst>
            <pc:docMk/>
            <pc:sldMk cId="4177619178" sldId="273"/>
            <ac:spMk id="5" creationId="{F265A9FA-64C4-3D47-9B6B-A9CBC6C3733E}"/>
          </ac:spMkLst>
        </pc:spChg>
        <pc:spChg chg="add del mod">
          <ac:chgData name="Michael Bloomfield" userId="f70212b848e07b29" providerId="LiveId" clId="{E14D179C-A0F8-4829-B1A5-4AE6318F8A61}" dt="2026-03-29T09:40:20.316" v="1854" actId="478"/>
          <ac:spMkLst>
            <pc:docMk/>
            <pc:sldMk cId="4177619178" sldId="273"/>
            <ac:spMk id="6" creationId="{58188B5A-0EE0-B569-FFB7-E60530148D0A}"/>
          </ac:spMkLst>
        </pc:spChg>
        <pc:spChg chg="add del mod">
          <ac:chgData name="Michael Bloomfield" userId="f70212b848e07b29" providerId="LiveId" clId="{E14D179C-A0F8-4829-B1A5-4AE6318F8A61}" dt="2026-03-29T09:29:58.789" v="1512" actId="478"/>
          <ac:spMkLst>
            <pc:docMk/>
            <pc:sldMk cId="4177619178" sldId="273"/>
            <ac:spMk id="8" creationId="{B2F530B3-645F-EFC5-0244-EA135392053C}"/>
          </ac:spMkLst>
        </pc:spChg>
        <pc:spChg chg="add del mod">
          <ac:chgData name="Michael Bloomfield" userId="f70212b848e07b29" providerId="LiveId" clId="{E14D179C-A0F8-4829-B1A5-4AE6318F8A61}" dt="2026-03-29T10:00:14.836" v="2027" actId="478"/>
          <ac:spMkLst>
            <pc:docMk/>
            <pc:sldMk cId="4177619178" sldId="273"/>
            <ac:spMk id="9" creationId="{1585DAA8-80A6-832C-DECB-69A9FEE04262}"/>
          </ac:spMkLst>
        </pc:spChg>
        <pc:spChg chg="add del mod">
          <ac:chgData name="Michael Bloomfield" userId="f70212b848e07b29" providerId="LiveId" clId="{E14D179C-A0F8-4829-B1A5-4AE6318F8A61}" dt="2026-03-29T10:00:17.978" v="2029" actId="478"/>
          <ac:spMkLst>
            <pc:docMk/>
            <pc:sldMk cId="4177619178" sldId="273"/>
            <ac:spMk id="10" creationId="{12A175D8-9344-1E64-6E37-989B14BA7A74}"/>
          </ac:spMkLst>
        </pc:spChg>
        <pc:graphicFrameChg chg="add mod modGraphic">
          <ac:chgData name="Michael Bloomfield" userId="f70212b848e07b29" providerId="LiveId" clId="{E14D179C-A0F8-4829-B1A5-4AE6318F8A61}" dt="2026-03-29T09:59:04.457" v="2015"/>
          <ac:graphicFrameMkLst>
            <pc:docMk/>
            <pc:sldMk cId="4177619178" sldId="273"/>
            <ac:graphicFrameMk id="2" creationId="{B7CB12E8-548B-0766-8C33-88EF4EBB126D}"/>
          </ac:graphicFrameMkLst>
        </pc:graphicFrameChg>
        <pc:picChg chg="del">
          <ac:chgData name="Michael Bloomfield" userId="f70212b848e07b29" providerId="LiveId" clId="{E14D179C-A0F8-4829-B1A5-4AE6318F8A61}" dt="2026-03-29T08:59:39.220" v="813" actId="478"/>
          <ac:picMkLst>
            <pc:docMk/>
            <pc:sldMk cId="4177619178" sldId="273"/>
            <ac:picMk id="7" creationId="{BEFE57AE-1ED8-9480-8F23-D3F8DAA4CF2E}"/>
          </ac:picMkLst>
        </pc:picChg>
        <pc:cxnChg chg="add del mod">
          <ac:chgData name="Michael Bloomfield" userId="f70212b848e07b29" providerId="LiveId" clId="{E14D179C-A0F8-4829-B1A5-4AE6318F8A61}" dt="2026-03-29T10:00:16.296" v="2028" actId="478"/>
          <ac:cxnSpMkLst>
            <pc:docMk/>
            <pc:sldMk cId="4177619178" sldId="273"/>
            <ac:cxnSpMk id="12" creationId="{348BAA3D-FC46-9D1D-9167-761B785F7E7B}"/>
          </ac:cxnSpMkLst>
        </pc:cxnChg>
        <pc:cxnChg chg="add mod">
          <ac:chgData name="Michael Bloomfield" userId="f70212b848e07b29" providerId="LiveId" clId="{E14D179C-A0F8-4829-B1A5-4AE6318F8A61}" dt="2026-03-29T09:57:33.234" v="1977" actId="14100"/>
          <ac:cxnSpMkLst>
            <pc:docMk/>
            <pc:sldMk cId="4177619178" sldId="273"/>
            <ac:cxnSpMk id="13" creationId="{75FE2C12-8A0C-8D44-1A80-F2BFC1AADFCE}"/>
          </ac:cxnSpMkLst>
        </pc:cxnChg>
        <pc:cxnChg chg="add mod">
          <ac:chgData name="Michael Bloomfield" userId="f70212b848e07b29" providerId="LiveId" clId="{E14D179C-A0F8-4829-B1A5-4AE6318F8A61}" dt="2026-03-29T09:57:50.500" v="1981" actId="14100"/>
          <ac:cxnSpMkLst>
            <pc:docMk/>
            <pc:sldMk cId="4177619178" sldId="273"/>
            <ac:cxnSpMk id="18" creationId="{6311AE45-0A9E-59A2-D6FA-026F8A2E5BD9}"/>
          </ac:cxnSpMkLst>
        </pc:cxnChg>
      </pc:sldChg>
      <pc:sldChg chg="delSp modSp add mod ord">
        <pc:chgData name="Michael Bloomfield" userId="f70212b848e07b29" providerId="LiveId" clId="{E14D179C-A0F8-4829-B1A5-4AE6318F8A61}" dt="2026-03-29T10:01:52.752" v="2045" actId="207"/>
        <pc:sldMkLst>
          <pc:docMk/>
          <pc:sldMk cId="336066391" sldId="274"/>
        </pc:sldMkLst>
        <pc:spChg chg="mod">
          <ac:chgData name="Michael Bloomfield" userId="f70212b848e07b29" providerId="LiveId" clId="{E14D179C-A0F8-4829-B1A5-4AE6318F8A61}" dt="2026-03-29T10:01:52.752" v="2045" actId="207"/>
          <ac:spMkLst>
            <pc:docMk/>
            <pc:sldMk cId="336066391" sldId="274"/>
            <ac:spMk id="3" creationId="{DB299D36-6109-F041-91BD-DA7886745605}"/>
          </ac:spMkLst>
        </pc:spChg>
        <pc:picChg chg="del">
          <ac:chgData name="Michael Bloomfield" userId="f70212b848e07b29" providerId="LiveId" clId="{E14D179C-A0F8-4829-B1A5-4AE6318F8A61}" dt="2026-03-29T09:13:43.115" v="962" actId="478"/>
          <ac:picMkLst>
            <pc:docMk/>
            <pc:sldMk cId="336066391" sldId="274"/>
            <ac:picMk id="7" creationId="{4AF7B83D-BA3B-FB37-AD57-315FB3F65B23}"/>
          </ac:picMkLst>
        </pc:picChg>
      </pc:sldChg>
      <pc:sldChg chg="modSp add del mod">
        <pc:chgData name="Michael Bloomfield" userId="f70212b848e07b29" providerId="LiveId" clId="{E14D179C-A0F8-4829-B1A5-4AE6318F8A61}" dt="2026-03-29T10:00:33.758" v="2031" actId="47"/>
        <pc:sldMkLst>
          <pc:docMk/>
          <pc:sldMk cId="3232362294" sldId="275"/>
        </pc:sldMkLst>
        <pc:spChg chg="mod">
          <ac:chgData name="Michael Bloomfield" userId="f70212b848e07b29" providerId="LiveId" clId="{E14D179C-A0F8-4829-B1A5-4AE6318F8A61}" dt="2026-03-29T09:28:18.153" v="1382" actId="207"/>
          <ac:spMkLst>
            <pc:docMk/>
            <pc:sldMk cId="3232362294" sldId="275"/>
            <ac:spMk id="3" creationId="{62D3260E-CB3C-51D7-5FE9-C6D48EE34A15}"/>
          </ac:spMkLst>
        </pc:spChg>
      </pc:sldChg>
      <pc:sldChg chg="modSp add mod">
        <pc:chgData name="Michael Bloomfield" userId="f70212b848e07b29" providerId="LiveId" clId="{E14D179C-A0F8-4829-B1A5-4AE6318F8A61}" dt="2026-03-29T09:29:44.884" v="1511" actId="20577"/>
        <pc:sldMkLst>
          <pc:docMk/>
          <pc:sldMk cId="436632345" sldId="276"/>
        </pc:sldMkLst>
        <pc:spChg chg="mod">
          <ac:chgData name="Michael Bloomfield" userId="f70212b848e07b29" providerId="LiveId" clId="{E14D179C-A0F8-4829-B1A5-4AE6318F8A61}" dt="2026-03-29T09:29:44.884" v="1511" actId="20577"/>
          <ac:spMkLst>
            <pc:docMk/>
            <pc:sldMk cId="436632345" sldId="276"/>
            <ac:spMk id="3" creationId="{AE013547-3FAD-0651-3BA3-D59C0C03B1F6}"/>
          </ac:spMkLst>
        </pc:spChg>
      </pc:sldChg>
      <pc:sldChg chg="modSp add mod ord">
        <pc:chgData name="Michael Bloomfield" userId="f70212b848e07b29" providerId="LiveId" clId="{E14D179C-A0F8-4829-B1A5-4AE6318F8A61}" dt="2026-03-29T10:01:03.275" v="2034"/>
        <pc:sldMkLst>
          <pc:docMk/>
          <pc:sldMk cId="2130720657" sldId="277"/>
        </pc:sldMkLst>
        <pc:spChg chg="mod">
          <ac:chgData name="Michael Bloomfield" userId="f70212b848e07b29" providerId="LiveId" clId="{E14D179C-A0F8-4829-B1A5-4AE6318F8A61}" dt="2026-03-29T09:33:41.337" v="1637" actId="120"/>
          <ac:spMkLst>
            <pc:docMk/>
            <pc:sldMk cId="2130720657" sldId="277"/>
            <ac:spMk id="3" creationId="{D9715D7D-8091-5D1E-7CE4-5805E3C131B6}"/>
          </ac:spMkLst>
        </pc:spChg>
      </pc:sldChg>
      <pc:sldChg chg="addSp delSp modSp add del mod setBg">
        <pc:chgData name="Michael Bloomfield" userId="f70212b848e07b29" providerId="LiveId" clId="{E14D179C-A0F8-4829-B1A5-4AE6318F8A61}" dt="2026-03-29T10:05:23.275" v="2054" actId="47"/>
        <pc:sldMkLst>
          <pc:docMk/>
          <pc:sldMk cId="4058293404" sldId="278"/>
        </pc:sldMkLst>
        <pc:spChg chg="del">
          <ac:chgData name="Michael Bloomfield" userId="f70212b848e07b29" providerId="LiveId" clId="{E14D179C-A0F8-4829-B1A5-4AE6318F8A61}" dt="2026-03-29T09:52:38.206" v="1907" actId="478"/>
          <ac:spMkLst>
            <pc:docMk/>
            <pc:sldMk cId="4058293404" sldId="278"/>
            <ac:spMk id="3" creationId="{A74DE7E6-8802-F859-A7D2-AE4B36CF6006}"/>
          </ac:spMkLst>
        </pc:spChg>
        <pc:spChg chg="add del mod">
          <ac:chgData name="Michael Bloomfield" userId="f70212b848e07b29" providerId="LiveId" clId="{E14D179C-A0F8-4829-B1A5-4AE6318F8A61}" dt="2026-03-29T09:52:41.259" v="1908" actId="478"/>
          <ac:spMkLst>
            <pc:docMk/>
            <pc:sldMk cId="4058293404" sldId="278"/>
            <ac:spMk id="4" creationId="{03C5CDC8-D6A5-8404-5842-AA715FF69E84}"/>
          </ac:spMkLst>
        </pc:spChg>
        <pc:spChg chg="add del">
          <ac:chgData name="Michael Bloomfield" userId="f70212b848e07b29" providerId="LiveId" clId="{E14D179C-A0F8-4829-B1A5-4AE6318F8A61}" dt="2026-03-29T09:53:05.195" v="1912" actId="26606"/>
          <ac:spMkLst>
            <pc:docMk/>
            <pc:sldMk cId="4058293404" sldId="278"/>
            <ac:spMk id="5127" creationId="{F101B3CC-B49F-4CE0-B198-228D1D4285B1}"/>
          </ac:spMkLst>
        </pc:spChg>
        <pc:picChg chg="add del mod">
          <ac:chgData name="Michael Bloomfield" userId="f70212b848e07b29" providerId="LiveId" clId="{E14D179C-A0F8-4829-B1A5-4AE6318F8A61}" dt="2026-03-29T10:05:12.635" v="2050" actId="478"/>
          <ac:picMkLst>
            <pc:docMk/>
            <pc:sldMk cId="4058293404" sldId="278"/>
            <ac:picMk id="6" creationId="{FE0246E1-DAB3-670E-FA49-73E7A8E54B8C}"/>
          </ac:picMkLst>
        </pc:picChg>
        <pc:picChg chg="del mod">
          <ac:chgData name="Michael Bloomfield" userId="f70212b848e07b29" providerId="LiveId" clId="{E14D179C-A0F8-4829-B1A5-4AE6318F8A61}" dt="2026-03-29T10:05:11.600" v="2049" actId="478"/>
          <ac:picMkLst>
            <pc:docMk/>
            <pc:sldMk cId="4058293404" sldId="278"/>
            <ac:picMk id="7" creationId="{504A9FC6-72A0-50F7-5B5C-EE6F793315A4}"/>
          </ac:picMkLst>
        </pc:picChg>
        <pc:picChg chg="add del mod">
          <ac:chgData name="Michael Bloomfield" userId="f70212b848e07b29" providerId="LiveId" clId="{E14D179C-A0F8-4829-B1A5-4AE6318F8A61}" dt="2026-03-29T09:53:17.533" v="1915" actId="478"/>
          <ac:picMkLst>
            <pc:docMk/>
            <pc:sldMk cId="4058293404" sldId="278"/>
            <ac:picMk id="5122" creationId="{56CAC79D-235F-DF7E-56DB-9F3D873100F4}"/>
          </ac:picMkLst>
        </pc:picChg>
      </pc:sldChg>
      <pc:sldChg chg="delSp add del mod ord">
        <pc:chgData name="Michael Bloomfield" userId="f70212b848e07b29" providerId="LiveId" clId="{E14D179C-A0F8-4829-B1A5-4AE6318F8A61}" dt="2026-03-29T10:15:34.057" v="2057" actId="47"/>
        <pc:sldMkLst>
          <pc:docMk/>
          <pc:sldMk cId="1765388530" sldId="279"/>
        </pc:sldMkLst>
        <pc:picChg chg="del">
          <ac:chgData name="Michael Bloomfield" userId="f70212b848e07b29" providerId="LiveId" clId="{E14D179C-A0F8-4829-B1A5-4AE6318F8A61}" dt="2026-03-29T10:05:46.355" v="2056" actId="478"/>
          <ac:picMkLst>
            <pc:docMk/>
            <pc:sldMk cId="1765388530" sldId="279"/>
            <ac:picMk id="7" creationId="{7361079C-4E04-A41E-F9D5-91644537D70E}"/>
          </ac:picMkLst>
        </pc:picChg>
      </pc:sldChg>
      <pc:sldChg chg="delSp add mod ord">
        <pc:chgData name="Michael Bloomfield" userId="f70212b848e07b29" providerId="LiveId" clId="{E14D179C-A0F8-4829-B1A5-4AE6318F8A61}" dt="2026-03-29T10:01:34.464" v="2043" actId="478"/>
        <pc:sldMkLst>
          <pc:docMk/>
          <pc:sldMk cId="1455223369" sldId="280"/>
        </pc:sldMkLst>
        <pc:spChg chg="del">
          <ac:chgData name="Michael Bloomfield" userId="f70212b848e07b29" providerId="LiveId" clId="{E14D179C-A0F8-4829-B1A5-4AE6318F8A61}" dt="2026-03-29T10:01:30.571" v="2041" actId="478"/>
          <ac:spMkLst>
            <pc:docMk/>
            <pc:sldMk cId="1455223369" sldId="280"/>
            <ac:spMk id="9" creationId="{FA187EC7-E3C1-CAB9-9EA8-89E276BB2C69}"/>
          </ac:spMkLst>
        </pc:spChg>
        <pc:spChg chg="del">
          <ac:chgData name="Michael Bloomfield" userId="f70212b848e07b29" providerId="LiveId" clId="{E14D179C-A0F8-4829-B1A5-4AE6318F8A61}" dt="2026-03-29T10:01:34.464" v="2043" actId="478"/>
          <ac:spMkLst>
            <pc:docMk/>
            <pc:sldMk cId="1455223369" sldId="280"/>
            <ac:spMk id="10" creationId="{91FE881F-4273-0891-FCF3-05E11E221F9F}"/>
          </ac:spMkLst>
        </pc:spChg>
        <pc:cxnChg chg="del">
          <ac:chgData name="Michael Bloomfield" userId="f70212b848e07b29" providerId="LiveId" clId="{E14D179C-A0F8-4829-B1A5-4AE6318F8A61}" dt="2026-03-29T10:01:31.989" v="2042" actId="478"/>
          <ac:cxnSpMkLst>
            <pc:docMk/>
            <pc:sldMk cId="1455223369" sldId="280"/>
            <ac:cxnSpMk id="12" creationId="{C4A11FBC-88DF-0F72-A812-8EC64362CCFB}"/>
          </ac:cxnSpMkLst>
        </pc:cxnChg>
      </pc:sldChg>
      <pc:sldChg chg="add del ord">
        <pc:chgData name="Michael Bloomfield" userId="f70212b848e07b29" providerId="LiveId" clId="{E14D179C-A0F8-4829-B1A5-4AE6318F8A61}" dt="2026-03-29T10:00:36.877" v="2032" actId="47"/>
        <pc:sldMkLst>
          <pc:docMk/>
          <pc:sldMk cId="2594811403" sldId="281"/>
        </pc:sldMkLst>
      </pc:sldChg>
      <pc:sldChg chg="add">
        <pc:chgData name="Michael Bloomfield" userId="f70212b848e07b29" providerId="LiveId" clId="{E14D179C-A0F8-4829-B1A5-4AE6318F8A61}" dt="2026-03-29T09:59:52.885" v="2024" actId="2890"/>
        <pc:sldMkLst>
          <pc:docMk/>
          <pc:sldMk cId="400256328" sldId="282"/>
        </pc:sldMkLst>
      </pc:sldChg>
      <pc:sldChg chg="delSp add mod">
        <pc:chgData name="Michael Bloomfield" userId="f70212b848e07b29" providerId="LiveId" clId="{E14D179C-A0F8-4829-B1A5-4AE6318F8A61}" dt="2026-03-29T10:03:03.933" v="2047" actId="478"/>
        <pc:sldMkLst>
          <pc:docMk/>
          <pc:sldMk cId="2681526694" sldId="283"/>
        </pc:sldMkLst>
        <pc:spChg chg="del">
          <ac:chgData name="Michael Bloomfield" userId="f70212b848e07b29" providerId="LiveId" clId="{E14D179C-A0F8-4829-B1A5-4AE6318F8A61}" dt="2026-03-29T10:03:02.559" v="2046" actId="478"/>
          <ac:spMkLst>
            <pc:docMk/>
            <pc:sldMk cId="2681526694" sldId="283"/>
            <ac:spMk id="9" creationId="{E3F30FE0-0074-BDBD-3796-B080983A0352}"/>
          </ac:spMkLst>
        </pc:spChg>
        <pc:cxnChg chg="del">
          <ac:chgData name="Michael Bloomfield" userId="f70212b848e07b29" providerId="LiveId" clId="{E14D179C-A0F8-4829-B1A5-4AE6318F8A61}" dt="2026-03-29T10:03:03.933" v="2047" actId="478"/>
          <ac:cxnSpMkLst>
            <pc:docMk/>
            <pc:sldMk cId="2681526694" sldId="283"/>
            <ac:cxnSpMk id="12" creationId="{75E3869B-C9B5-5010-13EF-881649CC536C}"/>
          </ac:cxnSpMkLst>
        </pc:cxnChg>
      </pc:sldChg>
      <pc:sldChg chg="add setBg">
        <pc:chgData name="Michael Bloomfield" userId="f70212b848e07b29" providerId="LiveId" clId="{E14D179C-A0F8-4829-B1A5-4AE6318F8A61}" dt="2026-03-29T10:05:28.044" v="2055"/>
        <pc:sldMkLst>
          <pc:docMk/>
          <pc:sldMk cId="3251002993" sldId="284"/>
        </pc:sldMkLst>
      </pc:sldChg>
      <pc:sldChg chg="add">
        <pc:chgData name="Michael Bloomfield" userId="f70212b848e07b29" providerId="LiveId" clId="{E14D179C-A0F8-4829-B1A5-4AE6318F8A61}" dt="2026-03-29T10:05:16.659" v="2051" actId="2890"/>
        <pc:sldMkLst>
          <pc:docMk/>
          <pc:sldMk cId="62219074" sldId="285"/>
        </pc:sldMkLst>
      </pc:sldChg>
      <pc:sldChg chg="modSp add mod ord">
        <pc:chgData name="Michael Bloomfield" userId="f70212b848e07b29" providerId="LiveId" clId="{E14D179C-A0F8-4829-B1A5-4AE6318F8A61}" dt="2026-03-29T10:27:01.389" v="2235" actId="20577"/>
        <pc:sldMkLst>
          <pc:docMk/>
          <pc:sldMk cId="3536898457" sldId="286"/>
        </pc:sldMkLst>
        <pc:spChg chg="mod">
          <ac:chgData name="Michael Bloomfield" userId="f70212b848e07b29" providerId="LiveId" clId="{E14D179C-A0F8-4829-B1A5-4AE6318F8A61}" dt="2026-03-29T10:27:01.389" v="2235" actId="20577"/>
          <ac:spMkLst>
            <pc:docMk/>
            <pc:sldMk cId="3536898457" sldId="286"/>
            <ac:spMk id="3" creationId="{271B1E14-E55F-F88D-BC60-338B566C70F3}"/>
          </ac:spMkLst>
        </pc:spChg>
      </pc:sldChg>
      <pc:sldChg chg="modSp add mod">
        <pc:chgData name="Michael Bloomfield" userId="f70212b848e07b29" providerId="LiveId" clId="{E14D179C-A0F8-4829-B1A5-4AE6318F8A61}" dt="2026-03-29T10:20:27.887" v="2138" actId="207"/>
        <pc:sldMkLst>
          <pc:docMk/>
          <pc:sldMk cId="288526131" sldId="287"/>
        </pc:sldMkLst>
        <pc:spChg chg="mod">
          <ac:chgData name="Michael Bloomfield" userId="f70212b848e07b29" providerId="LiveId" clId="{E14D179C-A0F8-4829-B1A5-4AE6318F8A61}" dt="2026-03-29T10:20:27.887" v="2138" actId="207"/>
          <ac:spMkLst>
            <pc:docMk/>
            <pc:sldMk cId="288526131" sldId="287"/>
            <ac:spMk id="3" creationId="{82579072-C0DA-4409-5A8D-AC8486298F77}"/>
          </ac:spMkLst>
        </pc:spChg>
      </pc:sldChg>
      <pc:sldChg chg="modSp add mod">
        <pc:chgData name="Michael Bloomfield" userId="f70212b848e07b29" providerId="LiveId" clId="{E14D179C-A0F8-4829-B1A5-4AE6318F8A61}" dt="2026-03-29T10:27:53.102" v="2238" actId="6549"/>
        <pc:sldMkLst>
          <pc:docMk/>
          <pc:sldMk cId="1592639549" sldId="288"/>
        </pc:sldMkLst>
        <pc:spChg chg="mod">
          <ac:chgData name="Michael Bloomfield" userId="f70212b848e07b29" providerId="LiveId" clId="{E14D179C-A0F8-4829-B1A5-4AE6318F8A61}" dt="2026-03-29T10:27:53.102" v="2238" actId="6549"/>
          <ac:spMkLst>
            <pc:docMk/>
            <pc:sldMk cId="1592639549" sldId="288"/>
            <ac:spMk id="3" creationId="{2A0F9AA8-CC56-7F2E-0624-ADAAE9FE1FA1}"/>
          </ac:spMkLst>
        </pc:spChg>
      </pc:sldChg>
      <pc:sldChg chg="addSp modSp add mod">
        <pc:chgData name="Michael Bloomfield" userId="f70212b848e07b29" providerId="LiveId" clId="{E14D179C-A0F8-4829-B1A5-4AE6318F8A61}" dt="2026-03-29T10:28:36.227" v="2239" actId="20577"/>
        <pc:sldMkLst>
          <pc:docMk/>
          <pc:sldMk cId="2369965402" sldId="289"/>
        </pc:sldMkLst>
        <pc:spChg chg="add">
          <ac:chgData name="Michael Bloomfield" userId="f70212b848e07b29" providerId="LiveId" clId="{E14D179C-A0F8-4829-B1A5-4AE6318F8A61}" dt="2026-03-29T10:22:40.747" v="2163"/>
          <ac:spMkLst>
            <pc:docMk/>
            <pc:sldMk cId="2369965402" sldId="289"/>
            <ac:spMk id="2" creationId="{FFE5F590-9C44-9B7E-4D20-499C3814897F}"/>
          </ac:spMkLst>
        </pc:spChg>
        <pc:spChg chg="mod">
          <ac:chgData name="Michael Bloomfield" userId="f70212b848e07b29" providerId="LiveId" clId="{E14D179C-A0F8-4829-B1A5-4AE6318F8A61}" dt="2026-03-29T10:28:36.227" v="2239" actId="20577"/>
          <ac:spMkLst>
            <pc:docMk/>
            <pc:sldMk cId="2369965402" sldId="289"/>
            <ac:spMk id="3" creationId="{39ECAA7A-EDA2-ACBF-EE43-3DFD5F0475FE}"/>
          </ac:spMkLst>
        </pc:spChg>
      </pc:sldChg>
      <pc:sldChg chg="addSp modSp add mod">
        <pc:chgData name="Michael Bloomfield" userId="f70212b848e07b29" providerId="LiveId" clId="{E14D179C-A0F8-4829-B1A5-4AE6318F8A61}" dt="2026-03-29T10:29:12.714" v="2240" actId="6549"/>
        <pc:sldMkLst>
          <pc:docMk/>
          <pc:sldMk cId="1544946252" sldId="290"/>
        </pc:sldMkLst>
        <pc:spChg chg="add">
          <ac:chgData name="Michael Bloomfield" userId="f70212b848e07b29" providerId="LiveId" clId="{E14D179C-A0F8-4829-B1A5-4AE6318F8A61}" dt="2026-03-29T10:23:34.090" v="2180"/>
          <ac:spMkLst>
            <pc:docMk/>
            <pc:sldMk cId="1544946252" sldId="290"/>
            <ac:spMk id="2" creationId="{BF0751C5-0A2B-673B-6CA9-E74021A0B590}"/>
          </ac:spMkLst>
        </pc:spChg>
        <pc:spChg chg="mod">
          <ac:chgData name="Michael Bloomfield" userId="f70212b848e07b29" providerId="LiveId" clId="{E14D179C-A0F8-4829-B1A5-4AE6318F8A61}" dt="2026-03-29T10:29:12.714" v="2240" actId="6549"/>
          <ac:spMkLst>
            <pc:docMk/>
            <pc:sldMk cId="1544946252" sldId="290"/>
            <ac:spMk id="3" creationId="{523E8810-E0F2-4C71-0592-4DC9B9AC8A46}"/>
          </ac:spMkLst>
        </pc:spChg>
      </pc:sldChg>
      <pc:sldChg chg="modSp add mod">
        <pc:chgData name="Michael Bloomfield" userId="f70212b848e07b29" providerId="LiveId" clId="{E14D179C-A0F8-4829-B1A5-4AE6318F8A61}" dt="2026-03-29T10:30:09.620" v="2295" actId="20577"/>
        <pc:sldMkLst>
          <pc:docMk/>
          <pc:sldMk cId="3578663750" sldId="291"/>
        </pc:sldMkLst>
        <pc:spChg chg="mod">
          <ac:chgData name="Michael Bloomfield" userId="f70212b848e07b29" providerId="LiveId" clId="{E14D179C-A0F8-4829-B1A5-4AE6318F8A61}" dt="2026-03-29T10:30:09.620" v="2295" actId="20577"/>
          <ac:spMkLst>
            <pc:docMk/>
            <pc:sldMk cId="3578663750" sldId="291"/>
            <ac:spMk id="3" creationId="{B1196B9D-06E2-7F1D-73BA-FBBD4118F726}"/>
          </ac:spMkLst>
        </pc:spChg>
      </pc:sldChg>
      <pc:sldChg chg="modSp add mod">
        <pc:chgData name="Michael Bloomfield" userId="f70212b848e07b29" providerId="LiveId" clId="{E14D179C-A0F8-4829-B1A5-4AE6318F8A61}" dt="2026-03-29T10:30:41.639" v="2306" actId="20577"/>
        <pc:sldMkLst>
          <pc:docMk/>
          <pc:sldMk cId="2827593300" sldId="292"/>
        </pc:sldMkLst>
        <pc:spChg chg="mod">
          <ac:chgData name="Michael Bloomfield" userId="f70212b848e07b29" providerId="LiveId" clId="{E14D179C-A0F8-4829-B1A5-4AE6318F8A61}" dt="2026-03-29T10:30:41.639" v="2306" actId="20577"/>
          <ac:spMkLst>
            <pc:docMk/>
            <pc:sldMk cId="2827593300" sldId="292"/>
            <ac:spMk id="3" creationId="{9C415035-0781-4CC5-BA84-E11220AE4A4F}"/>
          </ac:spMkLst>
        </pc:spChg>
      </pc:sldChg>
      <pc:sldChg chg="modSp add mod">
        <pc:chgData name="Michael Bloomfield" userId="f70212b848e07b29" providerId="LiveId" clId="{E14D179C-A0F8-4829-B1A5-4AE6318F8A61}" dt="2026-03-29T10:40:39.293" v="2751" actId="20577"/>
        <pc:sldMkLst>
          <pc:docMk/>
          <pc:sldMk cId="3324357848" sldId="293"/>
        </pc:sldMkLst>
        <pc:spChg chg="mod">
          <ac:chgData name="Michael Bloomfield" userId="f70212b848e07b29" providerId="LiveId" clId="{E14D179C-A0F8-4829-B1A5-4AE6318F8A61}" dt="2026-03-29T10:40:39.293" v="2751" actId="20577"/>
          <ac:spMkLst>
            <pc:docMk/>
            <pc:sldMk cId="3324357848" sldId="293"/>
            <ac:spMk id="3" creationId="{0D038690-78CA-D56D-6E88-342E14AE807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7364-300E-8CBF-7673-C4D7475840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F802DA-F42D-F61F-AE7E-D9B4BACF90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C2BE36-B914-685A-222B-84852D419F3A}"/>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5" name="Footer Placeholder 4">
            <a:extLst>
              <a:ext uri="{FF2B5EF4-FFF2-40B4-BE49-F238E27FC236}">
                <a16:creationId xmlns:a16="http://schemas.microsoft.com/office/drawing/2014/main" id="{8ACC16F2-4799-2034-6289-1702B0A7337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7D4928-8048-1134-4FC6-FEF08A0DDA6C}"/>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589022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BE908-B84B-5862-0456-C38484356E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88ABD6-EFB1-4279-9195-6F3BB9922C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2E6C18-6834-65C9-AC3A-E70527FB3193}"/>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5" name="Footer Placeholder 4">
            <a:extLst>
              <a:ext uri="{FF2B5EF4-FFF2-40B4-BE49-F238E27FC236}">
                <a16:creationId xmlns:a16="http://schemas.microsoft.com/office/drawing/2014/main" id="{17E28209-F44B-1CFA-18B7-BA391349FA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AD58A5-660A-1A6F-6173-4374F78BF8AA}"/>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1090427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07BBF7-2B3A-62CE-34FB-84BD9ABCCB1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19D9FFA-F498-3299-0478-D5EE1AE340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643910-EEA7-5BF9-D6DC-5C8382AA0171}"/>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5" name="Footer Placeholder 4">
            <a:extLst>
              <a:ext uri="{FF2B5EF4-FFF2-40B4-BE49-F238E27FC236}">
                <a16:creationId xmlns:a16="http://schemas.microsoft.com/office/drawing/2014/main" id="{7C27DD71-C85B-D6EC-2451-9853006FBA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3B6252-8293-1A76-21D4-EBFDCBE334BB}"/>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807335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29973-9A0F-7CD3-30B6-E0ED4B5AE8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71DE9B-F043-B4B1-2405-C6AFDE1B8C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6FD13-E599-E4CF-B99B-9A13F303A8E2}"/>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5" name="Footer Placeholder 4">
            <a:extLst>
              <a:ext uri="{FF2B5EF4-FFF2-40B4-BE49-F238E27FC236}">
                <a16:creationId xmlns:a16="http://schemas.microsoft.com/office/drawing/2014/main" id="{6B22D743-F307-89DC-52B3-D91468F9F42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0E15C7-487D-1EB9-F471-131FC0834C8D}"/>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66289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84E7-A9EF-8A0C-D228-DDDD8E2355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03EFF7-A521-7748-C181-4D71AD93E4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04057A-37CC-5D35-B876-041EE52A6772}"/>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5" name="Footer Placeholder 4">
            <a:extLst>
              <a:ext uri="{FF2B5EF4-FFF2-40B4-BE49-F238E27FC236}">
                <a16:creationId xmlns:a16="http://schemas.microsoft.com/office/drawing/2014/main" id="{ADE28CE9-A3A9-259A-F79E-20CEE37F0B9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F7E991-1195-979A-C316-DC4357719E75}"/>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291721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E49BF-F874-4110-ED6C-6A890B027D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F2796E-E32B-57F2-06BF-8AEFFFEF39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BF97EB-D92B-79CE-A407-C38292BBB5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5D8858-9B2D-D013-C805-71E1FA8AC546}"/>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6" name="Footer Placeholder 5">
            <a:extLst>
              <a:ext uri="{FF2B5EF4-FFF2-40B4-BE49-F238E27FC236}">
                <a16:creationId xmlns:a16="http://schemas.microsoft.com/office/drawing/2014/main" id="{44E45D21-8737-27AF-940F-A2493031A19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527A993-327F-88AD-477E-84826A8E0E0D}"/>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531017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D04BB-04BC-97BA-5B0B-934CB04A91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EE8768-DC24-72FA-C315-45E59672B9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0C29E9-39FB-57CB-6F71-E85918BC52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530D16-9612-FFA1-BA17-D675C68A4E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D15E03-17AF-E9BB-F271-54F17FD7DB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1E95F9-F2B2-7BC8-200F-B844ADDF9261}"/>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8" name="Footer Placeholder 7">
            <a:extLst>
              <a:ext uri="{FF2B5EF4-FFF2-40B4-BE49-F238E27FC236}">
                <a16:creationId xmlns:a16="http://schemas.microsoft.com/office/drawing/2014/main" id="{1F0E0819-85F2-9F6B-D11C-3638C415B5F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6466D43-91DA-1966-E1AC-98CEA9526B30}"/>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3169346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F55D9-6C76-C8D1-44DA-942FCA35DB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18D1E5-10F8-C082-FB33-C137D58CB48D}"/>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4" name="Footer Placeholder 3">
            <a:extLst>
              <a:ext uri="{FF2B5EF4-FFF2-40B4-BE49-F238E27FC236}">
                <a16:creationId xmlns:a16="http://schemas.microsoft.com/office/drawing/2014/main" id="{D403B8FE-1906-64C4-AC9D-FDCD2975249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E88F73A-B95F-83A9-F2DF-0CA73D0E55D8}"/>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378112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2366E2-324E-8224-0D7A-FE468F92828D}"/>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3" name="Footer Placeholder 2">
            <a:extLst>
              <a:ext uri="{FF2B5EF4-FFF2-40B4-BE49-F238E27FC236}">
                <a16:creationId xmlns:a16="http://schemas.microsoft.com/office/drawing/2014/main" id="{A23866B4-86BD-F483-B37A-2AE7E62472D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6A989E6-FE1E-FC59-E5D3-0FE8E80A75BE}"/>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3324230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C0A2-39CB-20E9-E776-E6187812C8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74449E-28AB-858A-09DD-CB0847AB0D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7AA6DA-EB5C-E28D-A710-7D9687DB94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A9EA83-A287-BC68-9BAB-3A6D3C45823A}"/>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6" name="Footer Placeholder 5">
            <a:extLst>
              <a:ext uri="{FF2B5EF4-FFF2-40B4-BE49-F238E27FC236}">
                <a16:creationId xmlns:a16="http://schemas.microsoft.com/office/drawing/2014/main" id="{88B6835C-3B3C-CA95-5B64-B65AD3EC6DC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0156BA-0F69-AD54-4427-22EFB1A32CB8}"/>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413400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3FE7-2105-AD79-C65D-52904A6C51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E1BC7F-BC05-8E75-3CBB-E814F57B55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8B8C999-6CEC-D86C-2ABC-015572D9E1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2D9E7F-96D1-5CB5-B0A9-9A265D94FAF4}"/>
              </a:ext>
            </a:extLst>
          </p:cNvPr>
          <p:cNvSpPr>
            <a:spLocks noGrp="1"/>
          </p:cNvSpPr>
          <p:nvPr>
            <p:ph type="dt" sz="half" idx="10"/>
          </p:nvPr>
        </p:nvSpPr>
        <p:spPr/>
        <p:txBody>
          <a:bodyPr/>
          <a:lstStyle/>
          <a:p>
            <a:fld id="{3C8DA785-483A-416C-90EE-501CFD3C59CF}" type="datetimeFigureOut">
              <a:rPr lang="en-US" smtClean="0"/>
              <a:t>3/28/2026</a:t>
            </a:fld>
            <a:endParaRPr lang="en-US" dirty="0"/>
          </a:p>
        </p:txBody>
      </p:sp>
      <p:sp>
        <p:nvSpPr>
          <p:cNvPr id="6" name="Footer Placeholder 5">
            <a:extLst>
              <a:ext uri="{FF2B5EF4-FFF2-40B4-BE49-F238E27FC236}">
                <a16:creationId xmlns:a16="http://schemas.microsoft.com/office/drawing/2014/main" id="{3F0E4764-C2BC-78E4-7F33-56AC01DD791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5E576A7-5201-22BC-CD89-DB0E854A4962}"/>
              </a:ext>
            </a:extLst>
          </p:cNvPr>
          <p:cNvSpPr>
            <a:spLocks noGrp="1"/>
          </p:cNvSpPr>
          <p:nvPr>
            <p:ph type="sldNum" sz="quarter" idx="12"/>
          </p:nvPr>
        </p:nvSpPr>
        <p:spPr/>
        <p:txBody>
          <a:bodyPr/>
          <a:lstStyle/>
          <a:p>
            <a:fld id="{7533CE10-DB5F-4BF8-820E-231A4828F277}" type="slidenum">
              <a:rPr lang="en-US" smtClean="0"/>
              <a:t>‹#›</a:t>
            </a:fld>
            <a:endParaRPr lang="en-US" dirty="0"/>
          </a:p>
        </p:txBody>
      </p:sp>
    </p:spTree>
    <p:extLst>
      <p:ext uri="{BB962C8B-B14F-4D97-AF65-F5344CB8AC3E}">
        <p14:creationId xmlns:p14="http://schemas.microsoft.com/office/powerpoint/2010/main" val="1489134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976E24-92B5-CA53-EFB6-30AE0E5BDC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9A6EC7-073B-AB95-84E1-F4083727F4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A82A9A-7152-471B-86EF-BBC0EA84E5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8DA785-483A-416C-90EE-501CFD3C59CF}" type="datetimeFigureOut">
              <a:rPr lang="en-US" smtClean="0"/>
              <a:t>3/28/2026</a:t>
            </a:fld>
            <a:endParaRPr lang="en-US" dirty="0"/>
          </a:p>
        </p:txBody>
      </p:sp>
      <p:sp>
        <p:nvSpPr>
          <p:cNvPr id="5" name="Footer Placeholder 4">
            <a:extLst>
              <a:ext uri="{FF2B5EF4-FFF2-40B4-BE49-F238E27FC236}">
                <a16:creationId xmlns:a16="http://schemas.microsoft.com/office/drawing/2014/main" id="{A8AD5625-E3A5-FBEC-310A-436812C78A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5D7C9FAB-3C7F-6CFC-827F-E04D4F6F29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533CE10-DB5F-4BF8-820E-231A4828F277}" type="slidenum">
              <a:rPr lang="en-US" smtClean="0"/>
              <a:t>‹#›</a:t>
            </a:fld>
            <a:endParaRPr lang="en-US" dirty="0"/>
          </a:p>
        </p:txBody>
      </p:sp>
    </p:spTree>
    <p:extLst>
      <p:ext uri="{BB962C8B-B14F-4D97-AF65-F5344CB8AC3E}">
        <p14:creationId xmlns:p14="http://schemas.microsoft.com/office/powerpoint/2010/main" val="485121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06F30F23-0DF4-C4FB-CD53-659A12A9EEF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2EA47B4-4F8B-6A20-0FB3-4864C1B65341}"/>
              </a:ext>
            </a:extLst>
          </p:cNvPr>
          <p:cNvPicPr>
            <a:picLocks noChangeAspect="1"/>
          </p:cNvPicPr>
          <p:nvPr/>
        </p:nvPicPr>
        <p:blipFill>
          <a:blip r:embed="rId2"/>
          <a:stretch>
            <a:fillRect/>
          </a:stretch>
        </p:blipFill>
        <p:spPr>
          <a:xfrm>
            <a:off x="1429957" y="643467"/>
            <a:ext cx="3718686" cy="5571066"/>
          </a:xfrm>
          <a:prstGeom prst="rect">
            <a:avLst/>
          </a:prstGeom>
        </p:spPr>
      </p:pic>
      <p:pic>
        <p:nvPicPr>
          <p:cNvPr id="6" name="Picture 5">
            <a:extLst>
              <a:ext uri="{FF2B5EF4-FFF2-40B4-BE49-F238E27FC236}">
                <a16:creationId xmlns:a16="http://schemas.microsoft.com/office/drawing/2014/main" id="{53925971-7B08-861E-83F1-539AD0409067}"/>
              </a:ext>
            </a:extLst>
          </p:cNvPr>
          <p:cNvPicPr>
            <a:picLocks noChangeAspect="1"/>
          </p:cNvPicPr>
          <p:nvPr/>
        </p:nvPicPr>
        <p:blipFill>
          <a:blip r:embed="rId3"/>
          <a:stretch>
            <a:fillRect/>
          </a:stretch>
        </p:blipFill>
        <p:spPr>
          <a:xfrm>
            <a:off x="6256865" y="1416357"/>
            <a:ext cx="5291667" cy="4025285"/>
          </a:xfrm>
          <a:prstGeom prst="rect">
            <a:avLst/>
          </a:prstGeom>
        </p:spPr>
      </p:pic>
    </p:spTree>
    <p:extLst>
      <p:ext uri="{BB962C8B-B14F-4D97-AF65-F5344CB8AC3E}">
        <p14:creationId xmlns:p14="http://schemas.microsoft.com/office/powerpoint/2010/main" val="3251002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7CEB4-F14C-FBF7-7B38-0BD167E9D7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8B2297-0F08-8080-D5D9-8534D110BCF1}"/>
              </a:ext>
            </a:extLst>
          </p:cNvPr>
          <p:cNvSpPr>
            <a:spLocks noGrp="1"/>
          </p:cNvSpPr>
          <p:nvPr>
            <p:ph idx="1"/>
          </p:nvPr>
        </p:nvSpPr>
        <p:spPr>
          <a:xfrm>
            <a:off x="4859079" y="148856"/>
            <a:ext cx="7332921" cy="6709144"/>
          </a:xfrm>
        </p:spPr>
        <p:txBody>
          <a:bodyPr>
            <a:normAutofit/>
          </a:bodyPr>
          <a:lstStyle/>
          <a:p>
            <a:pPr marL="0" indent="0">
              <a:buNone/>
            </a:pPr>
            <a:r>
              <a:rPr lang="en-US" dirty="0">
                <a:solidFill>
                  <a:schemeClr val="bg1"/>
                </a:solidFill>
              </a:rPr>
              <a:t>Seven Ways Passover Foreshadows Jesus</a:t>
            </a:r>
          </a:p>
          <a:p>
            <a:pPr marL="0" indent="0">
              <a:buNone/>
            </a:pPr>
            <a:r>
              <a:rPr lang="en-US" dirty="0">
                <a:solidFill>
                  <a:schemeClr val="bg1"/>
                </a:solidFill>
              </a:rPr>
              <a:t>5) Freedom through Lamb’s Death</a:t>
            </a:r>
          </a:p>
          <a:p>
            <a:pPr marL="0" indent="0">
              <a:buNone/>
            </a:pPr>
            <a:endParaRPr lang="en-US" dirty="0">
              <a:solidFill>
                <a:schemeClr val="bg1"/>
              </a:solidFill>
            </a:endParaRPr>
          </a:p>
          <a:p>
            <a:pPr marL="0" indent="0">
              <a:buNone/>
            </a:pPr>
            <a:r>
              <a:rPr lang="en-US" dirty="0">
                <a:solidFill>
                  <a:srgbClr val="FFC000"/>
                </a:solidFill>
              </a:rPr>
              <a:t>Exodus 12:31 NET</a:t>
            </a:r>
          </a:p>
          <a:p>
            <a:pPr marL="0" indent="0">
              <a:buNone/>
            </a:pPr>
            <a:r>
              <a:rPr lang="en-US" dirty="0">
                <a:solidFill>
                  <a:srgbClr val="FFC000"/>
                </a:solidFill>
              </a:rPr>
              <a:t>31</a:t>
            </a:r>
            <a:r>
              <a:rPr lang="en-US" dirty="0">
                <a:solidFill>
                  <a:schemeClr val="bg1"/>
                </a:solidFill>
              </a:rPr>
              <a:t>  Pharaoh summoned Moses and Aaron in the night and said, “Get up, get out from among my people, both you and the Israelites! Go, serve the LORD as you have requested!</a:t>
            </a:r>
          </a:p>
          <a:p>
            <a:pPr marL="0" indent="0">
              <a:buNone/>
            </a:pPr>
            <a:endParaRPr lang="en-US" dirty="0">
              <a:solidFill>
                <a:schemeClr val="bg1"/>
              </a:solidFill>
            </a:endParaRPr>
          </a:p>
          <a:p>
            <a:pPr marL="0" indent="0">
              <a:buNone/>
            </a:pPr>
            <a:r>
              <a:rPr lang="en-US" dirty="0">
                <a:solidFill>
                  <a:srgbClr val="FFC000"/>
                </a:solidFill>
              </a:rPr>
              <a:t>Galatians 5:1a NET</a:t>
            </a:r>
          </a:p>
          <a:p>
            <a:pPr marL="0" indent="0">
              <a:buNone/>
            </a:pPr>
            <a:r>
              <a:rPr lang="en-US" dirty="0">
                <a:solidFill>
                  <a:srgbClr val="FFC000"/>
                </a:solidFill>
              </a:rPr>
              <a:t>1</a:t>
            </a:r>
            <a:r>
              <a:rPr lang="en-US" dirty="0">
                <a:solidFill>
                  <a:schemeClr val="bg1"/>
                </a:solidFill>
              </a:rPr>
              <a:t>  For freedom Christ has set us free.</a:t>
            </a:r>
          </a:p>
        </p:txBody>
      </p:sp>
      <p:pic>
        <p:nvPicPr>
          <p:cNvPr id="7" name="Picture 6">
            <a:extLst>
              <a:ext uri="{FF2B5EF4-FFF2-40B4-BE49-F238E27FC236}">
                <a16:creationId xmlns:a16="http://schemas.microsoft.com/office/drawing/2014/main" id="{0CE1604D-C5D2-8C23-0722-4A0BA36D12CA}"/>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3139853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71500-A277-5A88-EA87-E8D693D642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FF0AAD-7861-8AF6-19BC-24026405A36D}"/>
              </a:ext>
            </a:extLst>
          </p:cNvPr>
          <p:cNvSpPr>
            <a:spLocks noGrp="1"/>
          </p:cNvSpPr>
          <p:nvPr>
            <p:ph idx="1"/>
          </p:nvPr>
        </p:nvSpPr>
        <p:spPr>
          <a:xfrm>
            <a:off x="4859079" y="148856"/>
            <a:ext cx="7332921" cy="6709144"/>
          </a:xfrm>
        </p:spPr>
        <p:txBody>
          <a:bodyPr>
            <a:normAutofit/>
          </a:bodyPr>
          <a:lstStyle/>
          <a:p>
            <a:pPr marL="0" indent="0">
              <a:buNone/>
            </a:pPr>
            <a:r>
              <a:rPr lang="en-US" dirty="0">
                <a:solidFill>
                  <a:schemeClr val="bg1"/>
                </a:solidFill>
              </a:rPr>
              <a:t>Seven Ways Passover Foreshadows Jesus</a:t>
            </a:r>
          </a:p>
          <a:p>
            <a:pPr marL="0" indent="0">
              <a:buNone/>
            </a:pPr>
            <a:r>
              <a:rPr lang="en-US" dirty="0">
                <a:solidFill>
                  <a:schemeClr val="bg1"/>
                </a:solidFill>
              </a:rPr>
              <a:t>6) A Meal of Remembrance</a:t>
            </a:r>
          </a:p>
          <a:p>
            <a:pPr marL="0" indent="0">
              <a:buNone/>
            </a:pPr>
            <a:endParaRPr lang="en-US" dirty="0">
              <a:solidFill>
                <a:schemeClr val="bg1"/>
              </a:solidFill>
            </a:endParaRPr>
          </a:p>
          <a:p>
            <a:pPr marL="0" indent="0">
              <a:buNone/>
            </a:pPr>
            <a:r>
              <a:rPr lang="en-US" dirty="0">
                <a:solidFill>
                  <a:srgbClr val="FFC000"/>
                </a:solidFill>
              </a:rPr>
              <a:t>Exodus 12:14 NET</a:t>
            </a:r>
          </a:p>
          <a:p>
            <a:pPr marL="0" indent="0">
              <a:buNone/>
            </a:pPr>
            <a:r>
              <a:rPr lang="en-US" dirty="0">
                <a:solidFill>
                  <a:srgbClr val="FFC000"/>
                </a:solidFill>
              </a:rPr>
              <a:t>14</a:t>
            </a:r>
            <a:r>
              <a:rPr lang="en-US" dirty="0">
                <a:solidFill>
                  <a:schemeClr val="bg1"/>
                </a:solidFill>
              </a:rPr>
              <a:t>  This day will become a memorial for you, and you will celebrate it as a festival to the LORD – you will celebrate it perpetually as a lasting ordinance.</a:t>
            </a:r>
          </a:p>
          <a:p>
            <a:pPr marL="0" indent="0">
              <a:buNone/>
            </a:pPr>
            <a:endParaRPr lang="en-US" dirty="0">
              <a:solidFill>
                <a:schemeClr val="bg1"/>
              </a:solidFill>
            </a:endParaRPr>
          </a:p>
          <a:p>
            <a:pPr marL="0" indent="0">
              <a:buNone/>
            </a:pPr>
            <a:r>
              <a:rPr lang="en-US" dirty="0">
                <a:solidFill>
                  <a:srgbClr val="FFC000"/>
                </a:solidFill>
              </a:rPr>
              <a:t>Luke 22:19 NET</a:t>
            </a:r>
          </a:p>
          <a:p>
            <a:pPr marL="0" indent="0">
              <a:buNone/>
            </a:pPr>
            <a:r>
              <a:rPr lang="en-US" dirty="0">
                <a:solidFill>
                  <a:srgbClr val="FFC000"/>
                </a:solidFill>
              </a:rPr>
              <a:t>19</a:t>
            </a:r>
            <a:r>
              <a:rPr lang="en-US" dirty="0">
                <a:solidFill>
                  <a:schemeClr val="bg1"/>
                </a:solidFill>
              </a:rPr>
              <a:t>  Then he took bread, and after giving thanks he broke it and gave it to them, saying, “This is my body which is given for you. Do this in remembrance of me.”</a:t>
            </a:r>
          </a:p>
        </p:txBody>
      </p:sp>
      <p:pic>
        <p:nvPicPr>
          <p:cNvPr id="7" name="Picture 6">
            <a:extLst>
              <a:ext uri="{FF2B5EF4-FFF2-40B4-BE49-F238E27FC236}">
                <a16:creationId xmlns:a16="http://schemas.microsoft.com/office/drawing/2014/main" id="{FEBE5AC3-BFF6-A9E6-83F0-A87030E51E9D}"/>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2373921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2F4D4-DA16-17FE-88C0-05237F9D3F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7F802E-6AD4-3875-6A0F-69D2EC1CED8E}"/>
              </a:ext>
            </a:extLst>
          </p:cNvPr>
          <p:cNvSpPr>
            <a:spLocks noGrp="1"/>
          </p:cNvSpPr>
          <p:nvPr>
            <p:ph idx="1"/>
          </p:nvPr>
        </p:nvSpPr>
        <p:spPr>
          <a:xfrm>
            <a:off x="4859079" y="148856"/>
            <a:ext cx="7332921" cy="6709144"/>
          </a:xfrm>
        </p:spPr>
        <p:txBody>
          <a:bodyPr>
            <a:normAutofit lnSpcReduction="10000"/>
          </a:bodyPr>
          <a:lstStyle/>
          <a:p>
            <a:pPr marL="0" indent="0">
              <a:buNone/>
            </a:pPr>
            <a:r>
              <a:rPr lang="en-US" dirty="0">
                <a:solidFill>
                  <a:schemeClr val="bg1"/>
                </a:solidFill>
              </a:rPr>
              <a:t>Seven Ways Passover Foreshadows Jesus</a:t>
            </a:r>
          </a:p>
          <a:p>
            <a:pPr marL="0" indent="0">
              <a:buNone/>
            </a:pPr>
            <a:r>
              <a:rPr lang="en-US" dirty="0">
                <a:solidFill>
                  <a:schemeClr val="bg1"/>
                </a:solidFill>
              </a:rPr>
              <a:t>7) Timing of the Sacrifice</a:t>
            </a:r>
          </a:p>
          <a:p>
            <a:pPr marL="0" indent="0">
              <a:buNone/>
            </a:pPr>
            <a:endParaRPr lang="en-US" dirty="0">
              <a:solidFill>
                <a:schemeClr val="bg1"/>
              </a:solidFill>
            </a:endParaRPr>
          </a:p>
          <a:p>
            <a:pPr marL="0" indent="0">
              <a:buNone/>
            </a:pPr>
            <a:r>
              <a:rPr lang="en-US" dirty="0">
                <a:solidFill>
                  <a:srgbClr val="FFC000"/>
                </a:solidFill>
              </a:rPr>
              <a:t>Exodus 12:6 NLT</a:t>
            </a:r>
          </a:p>
          <a:p>
            <a:pPr marL="0" indent="0">
              <a:buNone/>
            </a:pPr>
            <a:r>
              <a:rPr lang="en-US" dirty="0">
                <a:solidFill>
                  <a:srgbClr val="FFC000"/>
                </a:solidFill>
              </a:rPr>
              <a:t>6</a:t>
            </a:r>
            <a:r>
              <a:rPr lang="en-US" dirty="0">
                <a:solidFill>
                  <a:schemeClr val="bg1"/>
                </a:solidFill>
              </a:rPr>
              <a:t>  “Take special care of this chosen animal until the evening of the fourteenth day of this first month. Then the whole assembly of the community of Israel must slaughter their lamb or young goat at twilight.</a:t>
            </a:r>
          </a:p>
          <a:p>
            <a:pPr marL="0" indent="0">
              <a:buNone/>
            </a:pPr>
            <a:endParaRPr lang="en-US" dirty="0">
              <a:solidFill>
                <a:schemeClr val="bg1"/>
              </a:solidFill>
            </a:endParaRPr>
          </a:p>
          <a:p>
            <a:pPr marL="0" indent="0">
              <a:buNone/>
            </a:pPr>
            <a:r>
              <a:rPr lang="en-US" dirty="0">
                <a:solidFill>
                  <a:schemeClr val="bg1"/>
                </a:solidFill>
              </a:rPr>
              <a:t>14</a:t>
            </a:r>
            <a:r>
              <a:rPr lang="en-US" baseline="30000" dirty="0">
                <a:solidFill>
                  <a:schemeClr val="bg1"/>
                </a:solidFill>
              </a:rPr>
              <a:t>th</a:t>
            </a:r>
            <a:r>
              <a:rPr lang="en-US" dirty="0">
                <a:solidFill>
                  <a:schemeClr val="bg1"/>
                </a:solidFill>
              </a:rPr>
              <a:t> Day of Nisan</a:t>
            </a:r>
          </a:p>
          <a:p>
            <a:pPr marL="0" indent="0">
              <a:buNone/>
            </a:pPr>
            <a:endParaRPr lang="en-US" dirty="0">
              <a:solidFill>
                <a:schemeClr val="bg1"/>
              </a:solidFill>
            </a:endParaRPr>
          </a:p>
          <a:p>
            <a:pPr marL="0" indent="0">
              <a:buNone/>
            </a:pPr>
            <a:r>
              <a:rPr lang="en-US" dirty="0">
                <a:solidFill>
                  <a:srgbClr val="FFC000"/>
                </a:solidFill>
              </a:rPr>
              <a:t>Psalms 34:20 NLT</a:t>
            </a:r>
          </a:p>
          <a:p>
            <a:pPr marL="0" indent="0">
              <a:buNone/>
            </a:pPr>
            <a:r>
              <a:rPr lang="en-US" dirty="0">
                <a:solidFill>
                  <a:srgbClr val="FFC000"/>
                </a:solidFill>
              </a:rPr>
              <a:t>20</a:t>
            </a:r>
            <a:r>
              <a:rPr lang="en-US" dirty="0">
                <a:solidFill>
                  <a:schemeClr val="bg1"/>
                </a:solidFill>
              </a:rPr>
              <a:t>  For the LORD protects the bones of the righteous; not one of them is broken!</a:t>
            </a:r>
          </a:p>
        </p:txBody>
      </p:sp>
      <p:pic>
        <p:nvPicPr>
          <p:cNvPr id="7" name="Picture 6">
            <a:extLst>
              <a:ext uri="{FF2B5EF4-FFF2-40B4-BE49-F238E27FC236}">
                <a16:creationId xmlns:a16="http://schemas.microsoft.com/office/drawing/2014/main" id="{D0D33192-6679-1282-CD6F-DC880437B18D}"/>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2068696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00BF0-D1FC-FB58-11A5-ED39EDC5EFB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2895F9-D145-5351-61CF-4F0A45275955}"/>
              </a:ext>
            </a:extLst>
          </p:cNvPr>
          <p:cNvSpPr>
            <a:spLocks noGrp="1"/>
          </p:cNvSpPr>
          <p:nvPr>
            <p:ph idx="1"/>
          </p:nvPr>
        </p:nvSpPr>
        <p:spPr>
          <a:xfrm>
            <a:off x="4859079" y="148856"/>
            <a:ext cx="7332921" cy="6709144"/>
          </a:xfrm>
        </p:spPr>
        <p:txBody>
          <a:bodyPr>
            <a:normAutofit/>
          </a:bodyPr>
          <a:lstStyle/>
          <a:p>
            <a:pPr marL="0" indent="0">
              <a:buNone/>
            </a:pPr>
            <a:r>
              <a:rPr lang="en-US" dirty="0">
                <a:solidFill>
                  <a:schemeClr val="bg1"/>
                </a:solidFill>
              </a:rPr>
              <a:t>Seven Ways Passover Foreshadows Jesus</a:t>
            </a:r>
          </a:p>
          <a:p>
            <a:pPr marL="0" indent="0">
              <a:buNone/>
            </a:pPr>
            <a:r>
              <a:rPr lang="en-US" dirty="0">
                <a:solidFill>
                  <a:schemeClr val="bg1"/>
                </a:solidFill>
              </a:rPr>
              <a:t>1) Lamb without Blemish</a:t>
            </a:r>
          </a:p>
          <a:p>
            <a:pPr marL="0" indent="0">
              <a:buNone/>
            </a:pPr>
            <a:r>
              <a:rPr lang="en-US" dirty="0">
                <a:solidFill>
                  <a:schemeClr val="bg1"/>
                </a:solidFill>
              </a:rPr>
              <a:t>2) Substitutionary Death</a:t>
            </a:r>
          </a:p>
          <a:p>
            <a:pPr marL="0" indent="0">
              <a:buNone/>
            </a:pPr>
            <a:r>
              <a:rPr lang="en-US" dirty="0">
                <a:solidFill>
                  <a:schemeClr val="bg1"/>
                </a:solidFill>
              </a:rPr>
              <a:t>3) Blood Applied for Deliverance</a:t>
            </a:r>
          </a:p>
          <a:p>
            <a:pPr marL="0" indent="0">
              <a:buNone/>
            </a:pPr>
            <a:r>
              <a:rPr lang="en-US" dirty="0">
                <a:solidFill>
                  <a:schemeClr val="bg1"/>
                </a:solidFill>
              </a:rPr>
              <a:t>4) No Broken Bones</a:t>
            </a:r>
          </a:p>
          <a:p>
            <a:pPr marL="0" indent="0">
              <a:buNone/>
            </a:pPr>
            <a:r>
              <a:rPr lang="en-US" dirty="0">
                <a:solidFill>
                  <a:schemeClr val="bg1"/>
                </a:solidFill>
              </a:rPr>
              <a:t>5) Freedom through Lamb’s Death</a:t>
            </a:r>
          </a:p>
          <a:p>
            <a:pPr marL="0" indent="0">
              <a:buNone/>
            </a:pPr>
            <a:r>
              <a:rPr lang="en-US" dirty="0">
                <a:solidFill>
                  <a:schemeClr val="bg1"/>
                </a:solidFill>
              </a:rPr>
              <a:t>6) A Meal of Remembrance</a:t>
            </a:r>
          </a:p>
          <a:p>
            <a:pPr marL="0" indent="0">
              <a:buNone/>
            </a:pPr>
            <a:r>
              <a:rPr lang="en-US" dirty="0">
                <a:solidFill>
                  <a:schemeClr val="bg1"/>
                </a:solidFill>
              </a:rPr>
              <a:t>7) Timing of the Sacrifice</a:t>
            </a:r>
          </a:p>
        </p:txBody>
      </p:sp>
      <p:pic>
        <p:nvPicPr>
          <p:cNvPr id="7" name="Picture 6">
            <a:extLst>
              <a:ext uri="{FF2B5EF4-FFF2-40B4-BE49-F238E27FC236}">
                <a16:creationId xmlns:a16="http://schemas.microsoft.com/office/drawing/2014/main" id="{44463075-51EC-3E05-2590-D1F9DE06FE35}"/>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364753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5F8B4-740C-42BF-91CA-B5F9028388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299D36-6109-F041-91BD-DA7886745605}"/>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Passover and the Feast of Unleavened Bread</a:t>
            </a:r>
          </a:p>
          <a:p>
            <a:pPr marL="0" indent="0">
              <a:buNone/>
            </a:pPr>
            <a:endParaRPr lang="en-US" dirty="0">
              <a:solidFill>
                <a:srgbClr val="FFC000"/>
              </a:solidFill>
            </a:endParaRPr>
          </a:p>
          <a:p>
            <a:pPr marL="0" indent="0">
              <a:buNone/>
            </a:pPr>
            <a:r>
              <a:rPr lang="en-US" dirty="0">
                <a:solidFill>
                  <a:srgbClr val="FFC000"/>
                </a:solidFill>
              </a:rPr>
              <a:t>Leviticus 23:4-8 NET</a:t>
            </a:r>
          </a:p>
          <a:p>
            <a:pPr marL="0" indent="0">
              <a:buNone/>
            </a:pPr>
            <a:r>
              <a:rPr lang="en-US" dirty="0">
                <a:solidFill>
                  <a:srgbClr val="FFC000"/>
                </a:solidFill>
              </a:rPr>
              <a:t>4</a:t>
            </a:r>
            <a:r>
              <a:rPr lang="en-US" dirty="0">
                <a:solidFill>
                  <a:schemeClr val="bg1"/>
                </a:solidFill>
              </a:rPr>
              <a:t>  “‘These are the LORD’s appointed times, holy assemblies, which you must proclaim at their appointed time.</a:t>
            </a:r>
          </a:p>
          <a:p>
            <a:pPr marL="0" indent="0">
              <a:buNone/>
            </a:pPr>
            <a:r>
              <a:rPr lang="en-US" dirty="0">
                <a:solidFill>
                  <a:srgbClr val="FFC000"/>
                </a:solidFill>
              </a:rPr>
              <a:t>5</a:t>
            </a:r>
            <a:r>
              <a:rPr lang="en-US" dirty="0">
                <a:solidFill>
                  <a:schemeClr val="bg1"/>
                </a:solidFill>
              </a:rPr>
              <a:t>  In the first month, on the fourteenth day of the month, at twilight, is a </a:t>
            </a:r>
            <a:r>
              <a:rPr lang="en-US" dirty="0">
                <a:solidFill>
                  <a:srgbClr val="FFFF00"/>
                </a:solidFill>
              </a:rPr>
              <a:t>Passover</a:t>
            </a:r>
            <a:r>
              <a:rPr lang="en-US" dirty="0">
                <a:solidFill>
                  <a:schemeClr val="bg1"/>
                </a:solidFill>
              </a:rPr>
              <a:t> offering to the LORD.</a:t>
            </a:r>
          </a:p>
          <a:p>
            <a:pPr marL="0" indent="0">
              <a:buNone/>
            </a:pPr>
            <a:r>
              <a:rPr lang="en-US" dirty="0">
                <a:solidFill>
                  <a:srgbClr val="FFC000"/>
                </a:solidFill>
              </a:rPr>
              <a:t>6</a:t>
            </a:r>
            <a:r>
              <a:rPr lang="en-US" dirty="0">
                <a:solidFill>
                  <a:schemeClr val="bg1"/>
                </a:solidFill>
              </a:rPr>
              <a:t>  Then on the fifteenth day of the same month will be the </a:t>
            </a:r>
            <a:r>
              <a:rPr lang="en-US" dirty="0">
                <a:solidFill>
                  <a:srgbClr val="FFFF00"/>
                </a:solidFill>
              </a:rPr>
              <a:t>Feast of Unleavened Bread </a:t>
            </a:r>
            <a:r>
              <a:rPr lang="en-US" dirty="0">
                <a:solidFill>
                  <a:schemeClr val="bg1"/>
                </a:solidFill>
              </a:rPr>
              <a:t>to the LORD; seven days you must eat unleavened bread.</a:t>
            </a:r>
          </a:p>
          <a:p>
            <a:pPr marL="0" indent="0">
              <a:buNone/>
            </a:pPr>
            <a:r>
              <a:rPr lang="en-US" dirty="0">
                <a:solidFill>
                  <a:srgbClr val="FFC000"/>
                </a:solidFill>
              </a:rPr>
              <a:t>7</a:t>
            </a:r>
            <a:r>
              <a:rPr lang="en-US" dirty="0">
                <a:solidFill>
                  <a:schemeClr val="bg1"/>
                </a:solidFill>
              </a:rPr>
              <a:t>  On the first day there will be a </a:t>
            </a:r>
            <a:r>
              <a:rPr lang="en-US" dirty="0">
                <a:solidFill>
                  <a:srgbClr val="FFFF00"/>
                </a:solidFill>
              </a:rPr>
              <a:t>holy assembly </a:t>
            </a:r>
            <a:r>
              <a:rPr lang="en-US" dirty="0">
                <a:solidFill>
                  <a:schemeClr val="bg1"/>
                </a:solidFill>
              </a:rPr>
              <a:t>for you; you must not do any regular work.</a:t>
            </a:r>
          </a:p>
          <a:p>
            <a:pPr marL="0" indent="0">
              <a:buNone/>
            </a:pPr>
            <a:r>
              <a:rPr lang="en-US" dirty="0">
                <a:solidFill>
                  <a:srgbClr val="FFC000"/>
                </a:solidFill>
              </a:rPr>
              <a:t>8</a:t>
            </a:r>
            <a:r>
              <a:rPr lang="en-US" dirty="0">
                <a:solidFill>
                  <a:schemeClr val="bg1"/>
                </a:solidFill>
              </a:rPr>
              <a:t>  You must present a gift to the LORD for seven days, and the seventh day is a </a:t>
            </a:r>
            <a:r>
              <a:rPr lang="en-US" dirty="0">
                <a:solidFill>
                  <a:srgbClr val="FFFF00"/>
                </a:solidFill>
              </a:rPr>
              <a:t>holy assembly</a:t>
            </a:r>
            <a:r>
              <a:rPr lang="en-US" dirty="0">
                <a:solidFill>
                  <a:schemeClr val="bg1"/>
                </a:solidFill>
              </a:rPr>
              <a:t>; you must not do any regular work.’”</a:t>
            </a:r>
          </a:p>
        </p:txBody>
      </p:sp>
    </p:spTree>
    <p:extLst>
      <p:ext uri="{BB962C8B-B14F-4D97-AF65-F5344CB8AC3E}">
        <p14:creationId xmlns:p14="http://schemas.microsoft.com/office/powerpoint/2010/main" val="336066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1AC2E-BC7D-9CCB-EF89-250C5B6537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187594-4CA6-D7F5-4E88-003B0F0A3319}"/>
              </a:ext>
            </a:extLst>
          </p:cNvPr>
          <p:cNvSpPr>
            <a:spLocks noGrp="1"/>
          </p:cNvSpPr>
          <p:nvPr>
            <p:ph idx="1"/>
          </p:nvPr>
        </p:nvSpPr>
        <p:spPr>
          <a:xfrm>
            <a:off x="2197392" y="5295019"/>
            <a:ext cx="9686262" cy="616688"/>
          </a:xfrm>
        </p:spPr>
        <p:txBody>
          <a:bodyPr anchor="ctr">
            <a:normAutofit/>
          </a:bodyPr>
          <a:lstStyle/>
          <a:p>
            <a:pPr marL="0" indent="0">
              <a:buNone/>
            </a:pPr>
            <a:r>
              <a:rPr lang="en-US" dirty="0">
                <a:solidFill>
                  <a:schemeClr val="bg1"/>
                </a:solidFill>
              </a:rPr>
              <a:t>Passover (Always Nisan 14)</a:t>
            </a:r>
          </a:p>
        </p:txBody>
      </p:sp>
      <p:graphicFrame>
        <p:nvGraphicFramePr>
          <p:cNvPr id="2" name="Table 1">
            <a:extLst>
              <a:ext uri="{FF2B5EF4-FFF2-40B4-BE49-F238E27FC236}">
                <a16:creationId xmlns:a16="http://schemas.microsoft.com/office/drawing/2014/main" id="{F9A9B896-4F7F-631B-5FFC-2F746D8A426E}"/>
              </a:ext>
            </a:extLst>
          </p:cNvPr>
          <p:cNvGraphicFramePr>
            <a:graphicFrameLocks noGrp="1"/>
          </p:cNvGraphicFramePr>
          <p:nvPr/>
        </p:nvGraphicFramePr>
        <p:xfrm>
          <a:off x="266995" y="315628"/>
          <a:ext cx="11683998" cy="1158240"/>
        </p:xfrm>
        <a:graphic>
          <a:graphicData uri="http://schemas.openxmlformats.org/drawingml/2006/table">
            <a:tbl>
              <a:tblPr firstRow="1" bandRow="1">
                <a:tableStyleId>{5C22544A-7EE6-4342-B048-85BDC9FD1C3A}</a:tableStyleId>
              </a:tblPr>
              <a:tblGrid>
                <a:gridCol w="1298222">
                  <a:extLst>
                    <a:ext uri="{9D8B030D-6E8A-4147-A177-3AD203B41FA5}">
                      <a16:colId xmlns:a16="http://schemas.microsoft.com/office/drawing/2014/main" val="1636808964"/>
                    </a:ext>
                  </a:extLst>
                </a:gridCol>
                <a:gridCol w="1298222">
                  <a:extLst>
                    <a:ext uri="{9D8B030D-6E8A-4147-A177-3AD203B41FA5}">
                      <a16:colId xmlns:a16="http://schemas.microsoft.com/office/drawing/2014/main" val="1667635516"/>
                    </a:ext>
                  </a:extLst>
                </a:gridCol>
                <a:gridCol w="1298222">
                  <a:extLst>
                    <a:ext uri="{9D8B030D-6E8A-4147-A177-3AD203B41FA5}">
                      <a16:colId xmlns:a16="http://schemas.microsoft.com/office/drawing/2014/main" val="918496290"/>
                    </a:ext>
                  </a:extLst>
                </a:gridCol>
                <a:gridCol w="1298222">
                  <a:extLst>
                    <a:ext uri="{9D8B030D-6E8A-4147-A177-3AD203B41FA5}">
                      <a16:colId xmlns:a16="http://schemas.microsoft.com/office/drawing/2014/main" val="4278466459"/>
                    </a:ext>
                  </a:extLst>
                </a:gridCol>
                <a:gridCol w="1298222">
                  <a:extLst>
                    <a:ext uri="{9D8B030D-6E8A-4147-A177-3AD203B41FA5}">
                      <a16:colId xmlns:a16="http://schemas.microsoft.com/office/drawing/2014/main" val="1512853875"/>
                    </a:ext>
                  </a:extLst>
                </a:gridCol>
                <a:gridCol w="1298222">
                  <a:extLst>
                    <a:ext uri="{9D8B030D-6E8A-4147-A177-3AD203B41FA5}">
                      <a16:colId xmlns:a16="http://schemas.microsoft.com/office/drawing/2014/main" val="631453098"/>
                    </a:ext>
                  </a:extLst>
                </a:gridCol>
                <a:gridCol w="1298222">
                  <a:extLst>
                    <a:ext uri="{9D8B030D-6E8A-4147-A177-3AD203B41FA5}">
                      <a16:colId xmlns:a16="http://schemas.microsoft.com/office/drawing/2014/main" val="3144551017"/>
                    </a:ext>
                  </a:extLst>
                </a:gridCol>
                <a:gridCol w="1298222">
                  <a:extLst>
                    <a:ext uri="{9D8B030D-6E8A-4147-A177-3AD203B41FA5}">
                      <a16:colId xmlns:a16="http://schemas.microsoft.com/office/drawing/2014/main" val="1194141338"/>
                    </a:ext>
                  </a:extLst>
                </a:gridCol>
                <a:gridCol w="1298222">
                  <a:extLst>
                    <a:ext uri="{9D8B030D-6E8A-4147-A177-3AD203B41FA5}">
                      <a16:colId xmlns:a16="http://schemas.microsoft.com/office/drawing/2014/main" val="2686078905"/>
                    </a:ext>
                  </a:extLst>
                </a:gridCol>
              </a:tblGrid>
              <a:tr h="370840">
                <a:tc gridSpan="9">
                  <a:txBody>
                    <a:bodyPr/>
                    <a:lstStyle/>
                    <a:p>
                      <a:pPr algn="ctr"/>
                      <a:r>
                        <a:rPr lang="en-US" sz="3200" dirty="0"/>
                        <a:t>Nisan (first month of the Jewish year)</a:t>
                      </a:r>
                    </a:p>
                  </a:txBody>
                  <a:tcPr>
                    <a:solidFill>
                      <a:schemeClr val="bg2">
                        <a:lumMod val="50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extLst>
                  <a:ext uri="{0D108BD9-81ED-4DB2-BD59-A6C34878D82A}">
                    <a16:rowId xmlns:a16="http://schemas.microsoft.com/office/drawing/2014/main" val="2906344760"/>
                  </a:ext>
                </a:extLst>
              </a:tr>
              <a:tr h="370840">
                <a:tc>
                  <a:txBody>
                    <a:bodyPr/>
                    <a:lstStyle/>
                    <a:p>
                      <a:pPr algn="ctr"/>
                      <a:r>
                        <a:rPr lang="en-US" sz="2800" dirty="0">
                          <a:solidFill>
                            <a:schemeClr val="bg1"/>
                          </a:solidFill>
                        </a:rPr>
                        <a:t>13</a:t>
                      </a:r>
                    </a:p>
                  </a:txBody>
                  <a:tcPr>
                    <a:solidFill>
                      <a:schemeClr val="bg2">
                        <a:lumMod val="50000"/>
                      </a:schemeClr>
                    </a:solidFill>
                  </a:tcPr>
                </a:tc>
                <a:tc>
                  <a:txBody>
                    <a:bodyPr/>
                    <a:lstStyle/>
                    <a:p>
                      <a:pPr algn="ctr"/>
                      <a:r>
                        <a:rPr lang="en-US" sz="3200" dirty="0">
                          <a:solidFill>
                            <a:schemeClr val="bg1"/>
                          </a:solidFill>
                        </a:rPr>
                        <a:t>14</a:t>
                      </a:r>
                    </a:p>
                  </a:txBody>
                  <a:tcPr>
                    <a:solidFill>
                      <a:schemeClr val="bg2">
                        <a:lumMod val="50000"/>
                      </a:schemeClr>
                    </a:solidFill>
                  </a:tcPr>
                </a:tc>
                <a:tc>
                  <a:txBody>
                    <a:bodyPr/>
                    <a:lstStyle/>
                    <a:p>
                      <a:pPr algn="ctr"/>
                      <a:r>
                        <a:rPr lang="en-US" sz="3200" dirty="0">
                          <a:solidFill>
                            <a:schemeClr val="bg1"/>
                          </a:solidFill>
                        </a:rPr>
                        <a:t>15</a:t>
                      </a:r>
                    </a:p>
                  </a:txBody>
                  <a:tcPr>
                    <a:solidFill>
                      <a:schemeClr val="bg2">
                        <a:lumMod val="50000"/>
                      </a:schemeClr>
                    </a:solidFill>
                  </a:tcPr>
                </a:tc>
                <a:tc>
                  <a:txBody>
                    <a:bodyPr/>
                    <a:lstStyle/>
                    <a:p>
                      <a:pPr algn="ctr"/>
                      <a:r>
                        <a:rPr lang="en-US" sz="3200" dirty="0">
                          <a:solidFill>
                            <a:schemeClr val="bg1"/>
                          </a:solidFill>
                        </a:rPr>
                        <a:t>16</a:t>
                      </a:r>
                    </a:p>
                  </a:txBody>
                  <a:tcPr>
                    <a:solidFill>
                      <a:schemeClr val="bg2">
                        <a:lumMod val="50000"/>
                      </a:schemeClr>
                    </a:solidFill>
                  </a:tcPr>
                </a:tc>
                <a:tc>
                  <a:txBody>
                    <a:bodyPr/>
                    <a:lstStyle/>
                    <a:p>
                      <a:pPr algn="ctr"/>
                      <a:r>
                        <a:rPr lang="en-US" sz="3200" dirty="0">
                          <a:solidFill>
                            <a:schemeClr val="bg1"/>
                          </a:solidFill>
                        </a:rPr>
                        <a:t>17</a:t>
                      </a:r>
                    </a:p>
                  </a:txBody>
                  <a:tcPr>
                    <a:solidFill>
                      <a:schemeClr val="bg2">
                        <a:lumMod val="50000"/>
                      </a:schemeClr>
                    </a:solidFill>
                  </a:tcPr>
                </a:tc>
                <a:tc>
                  <a:txBody>
                    <a:bodyPr/>
                    <a:lstStyle/>
                    <a:p>
                      <a:pPr algn="ctr"/>
                      <a:r>
                        <a:rPr lang="en-US" sz="3200" dirty="0">
                          <a:solidFill>
                            <a:schemeClr val="bg1"/>
                          </a:solidFill>
                        </a:rPr>
                        <a:t>18</a:t>
                      </a:r>
                    </a:p>
                  </a:txBody>
                  <a:tcPr>
                    <a:solidFill>
                      <a:schemeClr val="bg2">
                        <a:lumMod val="50000"/>
                      </a:schemeClr>
                    </a:solidFill>
                  </a:tcPr>
                </a:tc>
                <a:tc>
                  <a:txBody>
                    <a:bodyPr/>
                    <a:lstStyle/>
                    <a:p>
                      <a:pPr algn="ctr"/>
                      <a:r>
                        <a:rPr lang="en-US" sz="3200" dirty="0">
                          <a:solidFill>
                            <a:schemeClr val="bg1"/>
                          </a:solidFill>
                        </a:rPr>
                        <a:t>19</a:t>
                      </a:r>
                    </a:p>
                  </a:txBody>
                  <a:tcPr>
                    <a:solidFill>
                      <a:schemeClr val="bg2">
                        <a:lumMod val="50000"/>
                      </a:schemeClr>
                    </a:solidFill>
                  </a:tcPr>
                </a:tc>
                <a:tc>
                  <a:txBody>
                    <a:bodyPr/>
                    <a:lstStyle/>
                    <a:p>
                      <a:pPr algn="ctr"/>
                      <a:r>
                        <a:rPr lang="en-US" sz="3200" dirty="0">
                          <a:solidFill>
                            <a:schemeClr val="bg1"/>
                          </a:solidFill>
                        </a:rPr>
                        <a:t>20</a:t>
                      </a:r>
                    </a:p>
                  </a:txBody>
                  <a:tcPr>
                    <a:solidFill>
                      <a:schemeClr val="bg2">
                        <a:lumMod val="50000"/>
                      </a:schemeClr>
                    </a:solidFill>
                  </a:tcPr>
                </a:tc>
                <a:tc>
                  <a:txBody>
                    <a:bodyPr/>
                    <a:lstStyle/>
                    <a:p>
                      <a:pPr algn="ctr"/>
                      <a:r>
                        <a:rPr lang="en-US" sz="3200" dirty="0">
                          <a:solidFill>
                            <a:schemeClr val="bg1"/>
                          </a:solidFill>
                        </a:rPr>
                        <a:t>21</a:t>
                      </a:r>
                    </a:p>
                  </a:txBody>
                  <a:tcPr>
                    <a:solidFill>
                      <a:schemeClr val="bg2">
                        <a:lumMod val="50000"/>
                      </a:schemeClr>
                    </a:solidFill>
                  </a:tcPr>
                </a:tc>
                <a:extLst>
                  <a:ext uri="{0D108BD9-81ED-4DB2-BD59-A6C34878D82A}">
                    <a16:rowId xmlns:a16="http://schemas.microsoft.com/office/drawing/2014/main" val="226988822"/>
                  </a:ext>
                </a:extLst>
              </a:tr>
            </a:tbl>
          </a:graphicData>
        </a:graphic>
      </p:graphicFrame>
      <p:sp>
        <p:nvSpPr>
          <p:cNvPr id="4" name="Content Placeholder 2">
            <a:extLst>
              <a:ext uri="{FF2B5EF4-FFF2-40B4-BE49-F238E27FC236}">
                <a16:creationId xmlns:a16="http://schemas.microsoft.com/office/drawing/2014/main" id="{99E42DD3-E742-AC83-CFB9-12833EEEC922}"/>
              </a:ext>
            </a:extLst>
          </p:cNvPr>
          <p:cNvSpPr txBox="1">
            <a:spLocks/>
          </p:cNvSpPr>
          <p:nvPr/>
        </p:nvSpPr>
        <p:spPr>
          <a:xfrm>
            <a:off x="3512288" y="4348718"/>
            <a:ext cx="8438707"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Feast of Unleavened Bread (Always Nisan 15 to 21)</a:t>
            </a:r>
          </a:p>
        </p:txBody>
      </p:sp>
      <p:sp>
        <p:nvSpPr>
          <p:cNvPr id="5" name="Content Placeholder 2">
            <a:extLst>
              <a:ext uri="{FF2B5EF4-FFF2-40B4-BE49-F238E27FC236}">
                <a16:creationId xmlns:a16="http://schemas.microsoft.com/office/drawing/2014/main" id="{EB916FEB-E77E-2C9E-265C-872B57A10F3C}"/>
              </a:ext>
            </a:extLst>
          </p:cNvPr>
          <p:cNvSpPr txBox="1">
            <a:spLocks/>
          </p:cNvSpPr>
          <p:nvPr/>
        </p:nvSpPr>
        <p:spPr>
          <a:xfrm>
            <a:off x="3512288" y="3732036"/>
            <a:ext cx="8371367"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Holy Assembly (Always Nisan 15 and 19)</a:t>
            </a:r>
          </a:p>
        </p:txBody>
      </p:sp>
      <p:cxnSp>
        <p:nvCxnSpPr>
          <p:cNvPr id="13" name="Straight Connector 12">
            <a:extLst>
              <a:ext uri="{FF2B5EF4-FFF2-40B4-BE49-F238E27FC236}">
                <a16:creationId xmlns:a16="http://schemas.microsoft.com/office/drawing/2014/main" id="{77585113-DA23-27E6-30CA-D71F965A1C2C}"/>
              </a:ext>
            </a:extLst>
          </p:cNvPr>
          <p:cNvCxnSpPr>
            <a:cxnSpLocks/>
          </p:cNvCxnSpPr>
          <p:nvPr/>
        </p:nvCxnSpPr>
        <p:spPr>
          <a:xfrm flipH="1">
            <a:off x="3512286" y="1573619"/>
            <a:ext cx="2" cy="3391787"/>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CA35149-B911-046F-4B8A-5493E4161578}"/>
              </a:ext>
            </a:extLst>
          </p:cNvPr>
          <p:cNvCxnSpPr>
            <a:cxnSpLocks/>
          </p:cNvCxnSpPr>
          <p:nvPr/>
        </p:nvCxnSpPr>
        <p:spPr>
          <a:xfrm flipH="1">
            <a:off x="2197392" y="1573618"/>
            <a:ext cx="2" cy="4338089"/>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5223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ABB1E-70B8-35C4-9F27-B9810DA0AC6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715D7D-8091-5D1E-7CE4-5805E3C131B6}"/>
              </a:ext>
            </a:extLst>
          </p:cNvPr>
          <p:cNvSpPr>
            <a:spLocks noGrp="1"/>
          </p:cNvSpPr>
          <p:nvPr>
            <p:ph idx="1"/>
          </p:nvPr>
        </p:nvSpPr>
        <p:spPr>
          <a:xfrm>
            <a:off x="308345" y="148856"/>
            <a:ext cx="11313041" cy="6709144"/>
          </a:xfrm>
        </p:spPr>
        <p:txBody>
          <a:bodyPr>
            <a:normAutofit/>
          </a:bodyPr>
          <a:lstStyle/>
          <a:p>
            <a:pPr marL="0" indent="0" algn="ctr">
              <a:buNone/>
            </a:pPr>
            <a:r>
              <a:rPr lang="en-US" sz="4000" dirty="0">
                <a:solidFill>
                  <a:schemeClr val="bg1"/>
                </a:solidFill>
              </a:rPr>
              <a:t>Jesus died the day before Sabbath</a:t>
            </a:r>
          </a:p>
          <a:p>
            <a:pPr marL="0" indent="0">
              <a:buNone/>
            </a:pPr>
            <a:endParaRPr lang="en-US" dirty="0">
              <a:solidFill>
                <a:schemeClr val="bg1"/>
              </a:solidFill>
            </a:endParaRPr>
          </a:p>
          <a:p>
            <a:pPr marL="0" indent="0">
              <a:buNone/>
            </a:pPr>
            <a:r>
              <a:rPr lang="en-US" dirty="0">
                <a:solidFill>
                  <a:srgbClr val="FFC000"/>
                </a:solidFill>
              </a:rPr>
              <a:t>Mark 15:42-43 NET</a:t>
            </a:r>
          </a:p>
          <a:p>
            <a:pPr marL="0" indent="0">
              <a:buNone/>
            </a:pPr>
            <a:r>
              <a:rPr lang="en-US" dirty="0">
                <a:solidFill>
                  <a:srgbClr val="FFC000"/>
                </a:solidFill>
              </a:rPr>
              <a:t>42  </a:t>
            </a:r>
            <a:r>
              <a:rPr lang="en-US" dirty="0">
                <a:solidFill>
                  <a:schemeClr val="bg1"/>
                </a:solidFill>
              </a:rPr>
              <a:t>Now when evening had already come, since it was the day of preparation (that is, the day before the Sabbath),</a:t>
            </a:r>
          </a:p>
          <a:p>
            <a:pPr marL="0" indent="0">
              <a:buNone/>
            </a:pPr>
            <a:r>
              <a:rPr lang="en-US" dirty="0">
                <a:solidFill>
                  <a:srgbClr val="FFC000"/>
                </a:solidFill>
              </a:rPr>
              <a:t>43</a:t>
            </a:r>
            <a:r>
              <a:rPr lang="en-US" dirty="0">
                <a:solidFill>
                  <a:schemeClr val="bg1"/>
                </a:solidFill>
              </a:rPr>
              <a:t>  Joseph of Arimathea, a highly regarded member of the council, who was himself looking forward to the kingdom of God, went boldly to Pilate and asked for the body of Jesus.</a:t>
            </a:r>
          </a:p>
          <a:p>
            <a:endParaRPr lang="en-US" dirty="0">
              <a:solidFill>
                <a:schemeClr val="bg1"/>
              </a:solidFill>
            </a:endParaRPr>
          </a:p>
          <a:p>
            <a:pPr marL="0" indent="0">
              <a:buNone/>
            </a:pPr>
            <a:r>
              <a:rPr lang="en-US" dirty="0">
                <a:solidFill>
                  <a:schemeClr val="bg1"/>
                </a:solidFill>
              </a:rPr>
              <a:t>Mark gives us the clue that Jesus died the day before Sabbath.</a:t>
            </a:r>
          </a:p>
        </p:txBody>
      </p:sp>
    </p:spTree>
    <p:extLst>
      <p:ext uri="{BB962C8B-B14F-4D97-AF65-F5344CB8AC3E}">
        <p14:creationId xmlns:p14="http://schemas.microsoft.com/office/powerpoint/2010/main" val="2130720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D8907-4F0C-85E9-515B-8411C5876E2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529990-7226-CFC0-2B01-71FEF436C056}"/>
              </a:ext>
            </a:extLst>
          </p:cNvPr>
          <p:cNvSpPr>
            <a:spLocks noGrp="1"/>
          </p:cNvSpPr>
          <p:nvPr>
            <p:ph idx="1"/>
          </p:nvPr>
        </p:nvSpPr>
        <p:spPr>
          <a:xfrm>
            <a:off x="2197392" y="5295019"/>
            <a:ext cx="9686262" cy="616688"/>
          </a:xfrm>
        </p:spPr>
        <p:txBody>
          <a:bodyPr anchor="ctr">
            <a:normAutofit/>
          </a:bodyPr>
          <a:lstStyle/>
          <a:p>
            <a:pPr marL="0" indent="0">
              <a:buNone/>
            </a:pPr>
            <a:r>
              <a:rPr lang="en-US" dirty="0">
                <a:solidFill>
                  <a:schemeClr val="bg1"/>
                </a:solidFill>
              </a:rPr>
              <a:t>Passover (Always Nisan 14)</a:t>
            </a:r>
          </a:p>
        </p:txBody>
      </p:sp>
      <p:graphicFrame>
        <p:nvGraphicFramePr>
          <p:cNvPr id="2" name="Table 1">
            <a:extLst>
              <a:ext uri="{FF2B5EF4-FFF2-40B4-BE49-F238E27FC236}">
                <a16:creationId xmlns:a16="http://schemas.microsoft.com/office/drawing/2014/main" id="{397CCA37-37D2-1008-4A28-069D64830B4F}"/>
              </a:ext>
            </a:extLst>
          </p:cNvPr>
          <p:cNvGraphicFramePr>
            <a:graphicFrameLocks noGrp="1"/>
          </p:cNvGraphicFramePr>
          <p:nvPr/>
        </p:nvGraphicFramePr>
        <p:xfrm>
          <a:off x="266995" y="315628"/>
          <a:ext cx="11683998" cy="1158240"/>
        </p:xfrm>
        <a:graphic>
          <a:graphicData uri="http://schemas.openxmlformats.org/drawingml/2006/table">
            <a:tbl>
              <a:tblPr firstRow="1" bandRow="1">
                <a:tableStyleId>{5C22544A-7EE6-4342-B048-85BDC9FD1C3A}</a:tableStyleId>
              </a:tblPr>
              <a:tblGrid>
                <a:gridCol w="1298222">
                  <a:extLst>
                    <a:ext uri="{9D8B030D-6E8A-4147-A177-3AD203B41FA5}">
                      <a16:colId xmlns:a16="http://schemas.microsoft.com/office/drawing/2014/main" val="1636808964"/>
                    </a:ext>
                  </a:extLst>
                </a:gridCol>
                <a:gridCol w="1298222">
                  <a:extLst>
                    <a:ext uri="{9D8B030D-6E8A-4147-A177-3AD203B41FA5}">
                      <a16:colId xmlns:a16="http://schemas.microsoft.com/office/drawing/2014/main" val="1667635516"/>
                    </a:ext>
                  </a:extLst>
                </a:gridCol>
                <a:gridCol w="1298222">
                  <a:extLst>
                    <a:ext uri="{9D8B030D-6E8A-4147-A177-3AD203B41FA5}">
                      <a16:colId xmlns:a16="http://schemas.microsoft.com/office/drawing/2014/main" val="918496290"/>
                    </a:ext>
                  </a:extLst>
                </a:gridCol>
                <a:gridCol w="1298222">
                  <a:extLst>
                    <a:ext uri="{9D8B030D-6E8A-4147-A177-3AD203B41FA5}">
                      <a16:colId xmlns:a16="http://schemas.microsoft.com/office/drawing/2014/main" val="4278466459"/>
                    </a:ext>
                  </a:extLst>
                </a:gridCol>
                <a:gridCol w="1298222">
                  <a:extLst>
                    <a:ext uri="{9D8B030D-6E8A-4147-A177-3AD203B41FA5}">
                      <a16:colId xmlns:a16="http://schemas.microsoft.com/office/drawing/2014/main" val="1512853875"/>
                    </a:ext>
                  </a:extLst>
                </a:gridCol>
                <a:gridCol w="1298222">
                  <a:extLst>
                    <a:ext uri="{9D8B030D-6E8A-4147-A177-3AD203B41FA5}">
                      <a16:colId xmlns:a16="http://schemas.microsoft.com/office/drawing/2014/main" val="631453098"/>
                    </a:ext>
                  </a:extLst>
                </a:gridCol>
                <a:gridCol w="1298222">
                  <a:extLst>
                    <a:ext uri="{9D8B030D-6E8A-4147-A177-3AD203B41FA5}">
                      <a16:colId xmlns:a16="http://schemas.microsoft.com/office/drawing/2014/main" val="3144551017"/>
                    </a:ext>
                  </a:extLst>
                </a:gridCol>
                <a:gridCol w="1298222">
                  <a:extLst>
                    <a:ext uri="{9D8B030D-6E8A-4147-A177-3AD203B41FA5}">
                      <a16:colId xmlns:a16="http://schemas.microsoft.com/office/drawing/2014/main" val="1194141338"/>
                    </a:ext>
                  </a:extLst>
                </a:gridCol>
                <a:gridCol w="1298222">
                  <a:extLst>
                    <a:ext uri="{9D8B030D-6E8A-4147-A177-3AD203B41FA5}">
                      <a16:colId xmlns:a16="http://schemas.microsoft.com/office/drawing/2014/main" val="2686078905"/>
                    </a:ext>
                  </a:extLst>
                </a:gridCol>
              </a:tblGrid>
              <a:tr h="370840">
                <a:tc gridSpan="9">
                  <a:txBody>
                    <a:bodyPr/>
                    <a:lstStyle/>
                    <a:p>
                      <a:pPr algn="ctr"/>
                      <a:r>
                        <a:rPr lang="en-US" sz="3200" dirty="0"/>
                        <a:t>Nisan (first month of the Jewish year)</a:t>
                      </a:r>
                    </a:p>
                  </a:txBody>
                  <a:tcPr>
                    <a:solidFill>
                      <a:schemeClr val="bg2">
                        <a:lumMod val="50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extLst>
                  <a:ext uri="{0D108BD9-81ED-4DB2-BD59-A6C34878D82A}">
                    <a16:rowId xmlns:a16="http://schemas.microsoft.com/office/drawing/2014/main" val="2906344760"/>
                  </a:ext>
                </a:extLst>
              </a:tr>
              <a:tr h="370840">
                <a:tc>
                  <a:txBody>
                    <a:bodyPr/>
                    <a:lstStyle/>
                    <a:p>
                      <a:pPr algn="ctr"/>
                      <a:r>
                        <a:rPr lang="en-US" sz="2800" dirty="0">
                          <a:solidFill>
                            <a:schemeClr val="bg1"/>
                          </a:solidFill>
                        </a:rPr>
                        <a:t>13</a:t>
                      </a:r>
                    </a:p>
                  </a:txBody>
                  <a:tcPr>
                    <a:solidFill>
                      <a:schemeClr val="bg2">
                        <a:lumMod val="50000"/>
                      </a:schemeClr>
                    </a:solidFill>
                  </a:tcPr>
                </a:tc>
                <a:tc>
                  <a:txBody>
                    <a:bodyPr/>
                    <a:lstStyle/>
                    <a:p>
                      <a:pPr algn="ctr"/>
                      <a:r>
                        <a:rPr lang="en-US" sz="3200" dirty="0">
                          <a:solidFill>
                            <a:schemeClr val="bg1"/>
                          </a:solidFill>
                        </a:rPr>
                        <a:t>14</a:t>
                      </a:r>
                    </a:p>
                  </a:txBody>
                  <a:tcPr>
                    <a:solidFill>
                      <a:schemeClr val="bg2">
                        <a:lumMod val="50000"/>
                      </a:schemeClr>
                    </a:solidFill>
                  </a:tcPr>
                </a:tc>
                <a:tc>
                  <a:txBody>
                    <a:bodyPr/>
                    <a:lstStyle/>
                    <a:p>
                      <a:pPr algn="ctr"/>
                      <a:r>
                        <a:rPr lang="en-US" sz="3200" dirty="0">
                          <a:solidFill>
                            <a:schemeClr val="bg1"/>
                          </a:solidFill>
                        </a:rPr>
                        <a:t>15</a:t>
                      </a:r>
                    </a:p>
                  </a:txBody>
                  <a:tcPr>
                    <a:solidFill>
                      <a:schemeClr val="bg2">
                        <a:lumMod val="50000"/>
                      </a:schemeClr>
                    </a:solidFill>
                  </a:tcPr>
                </a:tc>
                <a:tc>
                  <a:txBody>
                    <a:bodyPr/>
                    <a:lstStyle/>
                    <a:p>
                      <a:pPr algn="ctr"/>
                      <a:r>
                        <a:rPr lang="en-US" sz="3200" dirty="0">
                          <a:solidFill>
                            <a:schemeClr val="bg1"/>
                          </a:solidFill>
                        </a:rPr>
                        <a:t>16</a:t>
                      </a:r>
                    </a:p>
                  </a:txBody>
                  <a:tcPr>
                    <a:solidFill>
                      <a:schemeClr val="bg2">
                        <a:lumMod val="50000"/>
                      </a:schemeClr>
                    </a:solidFill>
                  </a:tcPr>
                </a:tc>
                <a:tc>
                  <a:txBody>
                    <a:bodyPr/>
                    <a:lstStyle/>
                    <a:p>
                      <a:pPr algn="ctr"/>
                      <a:r>
                        <a:rPr lang="en-US" sz="3200" dirty="0">
                          <a:solidFill>
                            <a:schemeClr val="bg1"/>
                          </a:solidFill>
                        </a:rPr>
                        <a:t>17</a:t>
                      </a:r>
                    </a:p>
                  </a:txBody>
                  <a:tcPr>
                    <a:solidFill>
                      <a:schemeClr val="bg2">
                        <a:lumMod val="50000"/>
                      </a:schemeClr>
                    </a:solidFill>
                  </a:tcPr>
                </a:tc>
                <a:tc>
                  <a:txBody>
                    <a:bodyPr/>
                    <a:lstStyle/>
                    <a:p>
                      <a:pPr algn="ctr"/>
                      <a:r>
                        <a:rPr lang="en-US" sz="3200" dirty="0">
                          <a:solidFill>
                            <a:schemeClr val="bg1"/>
                          </a:solidFill>
                        </a:rPr>
                        <a:t>18</a:t>
                      </a:r>
                    </a:p>
                  </a:txBody>
                  <a:tcPr>
                    <a:solidFill>
                      <a:schemeClr val="bg2">
                        <a:lumMod val="50000"/>
                      </a:schemeClr>
                    </a:solidFill>
                  </a:tcPr>
                </a:tc>
                <a:tc>
                  <a:txBody>
                    <a:bodyPr/>
                    <a:lstStyle/>
                    <a:p>
                      <a:pPr algn="ctr"/>
                      <a:r>
                        <a:rPr lang="en-US" sz="3200" dirty="0">
                          <a:solidFill>
                            <a:schemeClr val="bg1"/>
                          </a:solidFill>
                        </a:rPr>
                        <a:t>19</a:t>
                      </a:r>
                    </a:p>
                  </a:txBody>
                  <a:tcPr>
                    <a:solidFill>
                      <a:schemeClr val="bg2">
                        <a:lumMod val="50000"/>
                      </a:schemeClr>
                    </a:solidFill>
                  </a:tcPr>
                </a:tc>
                <a:tc>
                  <a:txBody>
                    <a:bodyPr/>
                    <a:lstStyle/>
                    <a:p>
                      <a:pPr algn="ctr"/>
                      <a:r>
                        <a:rPr lang="en-US" sz="3200" dirty="0">
                          <a:solidFill>
                            <a:schemeClr val="bg1"/>
                          </a:solidFill>
                        </a:rPr>
                        <a:t>20</a:t>
                      </a:r>
                    </a:p>
                  </a:txBody>
                  <a:tcPr>
                    <a:solidFill>
                      <a:schemeClr val="bg2">
                        <a:lumMod val="50000"/>
                      </a:schemeClr>
                    </a:solidFill>
                  </a:tcPr>
                </a:tc>
                <a:tc>
                  <a:txBody>
                    <a:bodyPr/>
                    <a:lstStyle/>
                    <a:p>
                      <a:pPr algn="ctr"/>
                      <a:r>
                        <a:rPr lang="en-US" sz="3200" dirty="0">
                          <a:solidFill>
                            <a:schemeClr val="bg1"/>
                          </a:solidFill>
                        </a:rPr>
                        <a:t>21</a:t>
                      </a:r>
                    </a:p>
                  </a:txBody>
                  <a:tcPr>
                    <a:solidFill>
                      <a:schemeClr val="bg2">
                        <a:lumMod val="50000"/>
                      </a:schemeClr>
                    </a:solidFill>
                  </a:tcPr>
                </a:tc>
                <a:extLst>
                  <a:ext uri="{0D108BD9-81ED-4DB2-BD59-A6C34878D82A}">
                    <a16:rowId xmlns:a16="http://schemas.microsoft.com/office/drawing/2014/main" val="226988822"/>
                  </a:ext>
                </a:extLst>
              </a:tr>
            </a:tbl>
          </a:graphicData>
        </a:graphic>
      </p:graphicFrame>
      <p:sp>
        <p:nvSpPr>
          <p:cNvPr id="4" name="Content Placeholder 2">
            <a:extLst>
              <a:ext uri="{FF2B5EF4-FFF2-40B4-BE49-F238E27FC236}">
                <a16:creationId xmlns:a16="http://schemas.microsoft.com/office/drawing/2014/main" id="{6D309235-847D-7BBF-AA93-C87CDB07D50A}"/>
              </a:ext>
            </a:extLst>
          </p:cNvPr>
          <p:cNvSpPr txBox="1">
            <a:spLocks/>
          </p:cNvSpPr>
          <p:nvPr/>
        </p:nvSpPr>
        <p:spPr>
          <a:xfrm>
            <a:off x="3512288" y="4348718"/>
            <a:ext cx="8438707"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Feast of Unleavened Bread (Always Nisan 15 to 21)</a:t>
            </a:r>
          </a:p>
        </p:txBody>
      </p:sp>
      <p:sp>
        <p:nvSpPr>
          <p:cNvPr id="5" name="Content Placeholder 2">
            <a:extLst>
              <a:ext uri="{FF2B5EF4-FFF2-40B4-BE49-F238E27FC236}">
                <a16:creationId xmlns:a16="http://schemas.microsoft.com/office/drawing/2014/main" id="{76EC1D83-BE24-342F-3702-9E7EC4B28A5E}"/>
              </a:ext>
            </a:extLst>
          </p:cNvPr>
          <p:cNvSpPr txBox="1">
            <a:spLocks/>
          </p:cNvSpPr>
          <p:nvPr/>
        </p:nvSpPr>
        <p:spPr>
          <a:xfrm>
            <a:off x="3512288" y="3732036"/>
            <a:ext cx="8371367"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Holy Assembly (Always Nisan 15 and 19)</a:t>
            </a:r>
          </a:p>
        </p:txBody>
      </p:sp>
      <p:sp>
        <p:nvSpPr>
          <p:cNvPr id="10" name="Content Placeholder 2">
            <a:extLst>
              <a:ext uri="{FF2B5EF4-FFF2-40B4-BE49-F238E27FC236}">
                <a16:creationId xmlns:a16="http://schemas.microsoft.com/office/drawing/2014/main" id="{14982922-B8FA-CC9F-B2FB-E72249E96149}"/>
              </a:ext>
            </a:extLst>
          </p:cNvPr>
          <p:cNvSpPr txBox="1">
            <a:spLocks/>
          </p:cNvSpPr>
          <p:nvPr/>
        </p:nvSpPr>
        <p:spPr>
          <a:xfrm>
            <a:off x="3512286" y="3141913"/>
            <a:ext cx="8371368"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Sabbath (Always Saturday)</a:t>
            </a:r>
          </a:p>
        </p:txBody>
      </p:sp>
      <p:cxnSp>
        <p:nvCxnSpPr>
          <p:cNvPr id="13" name="Straight Connector 12">
            <a:extLst>
              <a:ext uri="{FF2B5EF4-FFF2-40B4-BE49-F238E27FC236}">
                <a16:creationId xmlns:a16="http://schemas.microsoft.com/office/drawing/2014/main" id="{62AEDA24-7314-BEDF-3A7A-3EBDB31ED9AF}"/>
              </a:ext>
            </a:extLst>
          </p:cNvPr>
          <p:cNvCxnSpPr>
            <a:cxnSpLocks/>
          </p:cNvCxnSpPr>
          <p:nvPr/>
        </p:nvCxnSpPr>
        <p:spPr>
          <a:xfrm flipH="1">
            <a:off x="3512286" y="1573619"/>
            <a:ext cx="2" cy="3391787"/>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43EA3C1-FBBB-D772-6F97-7817F0A45500}"/>
              </a:ext>
            </a:extLst>
          </p:cNvPr>
          <p:cNvCxnSpPr>
            <a:cxnSpLocks/>
          </p:cNvCxnSpPr>
          <p:nvPr/>
        </p:nvCxnSpPr>
        <p:spPr>
          <a:xfrm flipH="1">
            <a:off x="2197392" y="1573618"/>
            <a:ext cx="2" cy="4338089"/>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1526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A9D35-97A0-6C56-C734-6B47941CA4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013547-3FAD-0651-3BA3-D59C0C03B1F6}"/>
              </a:ext>
            </a:extLst>
          </p:cNvPr>
          <p:cNvSpPr>
            <a:spLocks noGrp="1"/>
          </p:cNvSpPr>
          <p:nvPr>
            <p:ph idx="1"/>
          </p:nvPr>
        </p:nvSpPr>
        <p:spPr>
          <a:xfrm>
            <a:off x="308345" y="148856"/>
            <a:ext cx="11313041" cy="6709144"/>
          </a:xfrm>
        </p:spPr>
        <p:txBody>
          <a:bodyPr>
            <a:normAutofit/>
          </a:bodyPr>
          <a:lstStyle/>
          <a:p>
            <a:pPr marL="0" indent="0" algn="ctr">
              <a:buNone/>
            </a:pPr>
            <a:r>
              <a:rPr lang="en-US" sz="4000" dirty="0">
                <a:solidFill>
                  <a:schemeClr val="bg1"/>
                </a:solidFill>
              </a:rPr>
              <a:t>Feast of </a:t>
            </a:r>
            <a:r>
              <a:rPr lang="en-US" sz="4000" dirty="0" err="1">
                <a:solidFill>
                  <a:schemeClr val="bg1"/>
                </a:solidFill>
              </a:rPr>
              <a:t>Firstfruits</a:t>
            </a:r>
            <a:endParaRPr lang="en-US" sz="4000" dirty="0">
              <a:solidFill>
                <a:schemeClr val="bg1"/>
              </a:solidFill>
            </a:endParaRPr>
          </a:p>
          <a:p>
            <a:pPr marL="0" indent="0">
              <a:buNone/>
            </a:pPr>
            <a:endParaRPr lang="en-US" dirty="0">
              <a:solidFill>
                <a:srgbClr val="FFC000"/>
              </a:solidFill>
            </a:endParaRPr>
          </a:p>
          <a:p>
            <a:pPr marL="0" indent="0">
              <a:buNone/>
            </a:pPr>
            <a:r>
              <a:rPr lang="en-US" dirty="0">
                <a:solidFill>
                  <a:srgbClr val="FFC000"/>
                </a:solidFill>
              </a:rPr>
              <a:t>Leviticus 23:9-11 NET</a:t>
            </a:r>
          </a:p>
          <a:p>
            <a:pPr marL="0" indent="0">
              <a:buNone/>
            </a:pPr>
            <a:r>
              <a:rPr lang="en-US" dirty="0">
                <a:solidFill>
                  <a:srgbClr val="FFC000"/>
                </a:solidFill>
              </a:rPr>
              <a:t>9 </a:t>
            </a:r>
            <a:r>
              <a:rPr lang="en-US" dirty="0">
                <a:solidFill>
                  <a:schemeClr val="bg1"/>
                </a:solidFill>
              </a:rPr>
              <a:t> The LORD spoke to Moses:</a:t>
            </a:r>
          </a:p>
          <a:p>
            <a:pPr marL="0" indent="0">
              <a:buNone/>
            </a:pPr>
            <a:r>
              <a:rPr lang="en-US" dirty="0">
                <a:solidFill>
                  <a:srgbClr val="FFC000"/>
                </a:solidFill>
              </a:rPr>
              <a:t>10</a:t>
            </a:r>
            <a:r>
              <a:rPr lang="en-US" dirty="0">
                <a:solidFill>
                  <a:schemeClr val="bg1"/>
                </a:solidFill>
              </a:rPr>
              <a:t>  “Speak to the Israelites and tell them, ‘When you enter the land that I am about to give to you and you gather in its harvest, then you must bring the sheaf of the first portion of your harvest to the priest,</a:t>
            </a:r>
          </a:p>
          <a:p>
            <a:pPr marL="0" indent="0">
              <a:buNone/>
            </a:pPr>
            <a:r>
              <a:rPr lang="en-US" dirty="0">
                <a:solidFill>
                  <a:srgbClr val="FFC000"/>
                </a:solidFill>
              </a:rPr>
              <a:t>11</a:t>
            </a:r>
            <a:r>
              <a:rPr lang="en-US" dirty="0">
                <a:solidFill>
                  <a:schemeClr val="bg1"/>
                </a:solidFill>
              </a:rPr>
              <a:t>  and he must wave the sheaf before the LORD to be accepted for your benefit – </a:t>
            </a:r>
            <a:r>
              <a:rPr lang="en-US" dirty="0">
                <a:solidFill>
                  <a:srgbClr val="FFFF00"/>
                </a:solidFill>
              </a:rPr>
              <a:t>on the day after the Sabbath </a:t>
            </a:r>
            <a:r>
              <a:rPr lang="en-US" dirty="0">
                <a:solidFill>
                  <a:schemeClr val="bg1"/>
                </a:solidFill>
              </a:rPr>
              <a:t>the priest is to wave it.</a:t>
            </a:r>
          </a:p>
          <a:p>
            <a:pPr marL="0" indent="0">
              <a:buNone/>
            </a:pPr>
            <a:endParaRPr lang="en-US" dirty="0">
              <a:solidFill>
                <a:schemeClr val="bg1"/>
              </a:solidFill>
            </a:endParaRPr>
          </a:p>
          <a:p>
            <a:pPr marL="0" indent="0">
              <a:buNone/>
            </a:pPr>
            <a:r>
              <a:rPr lang="en-US" dirty="0">
                <a:solidFill>
                  <a:schemeClr val="bg1"/>
                </a:solidFill>
              </a:rPr>
              <a:t>The Feast of </a:t>
            </a:r>
            <a:r>
              <a:rPr lang="en-US" dirty="0" err="1">
                <a:solidFill>
                  <a:schemeClr val="bg1"/>
                </a:solidFill>
              </a:rPr>
              <a:t>Firstfruits</a:t>
            </a:r>
            <a:r>
              <a:rPr lang="en-US" dirty="0">
                <a:solidFill>
                  <a:schemeClr val="bg1"/>
                </a:solidFill>
              </a:rPr>
              <a:t> is the day after Sabbath (Saturday).</a:t>
            </a:r>
          </a:p>
          <a:p>
            <a:endParaRPr lang="en-US" dirty="0">
              <a:solidFill>
                <a:schemeClr val="bg1"/>
              </a:solidFill>
            </a:endParaRPr>
          </a:p>
        </p:txBody>
      </p:sp>
    </p:spTree>
    <p:extLst>
      <p:ext uri="{BB962C8B-B14F-4D97-AF65-F5344CB8AC3E}">
        <p14:creationId xmlns:p14="http://schemas.microsoft.com/office/powerpoint/2010/main" val="436632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D9ABA-F1BA-8550-7029-F5AAA8E4824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83B2F0-4A6D-0FD7-AED2-4B1DDEAA9484}"/>
              </a:ext>
            </a:extLst>
          </p:cNvPr>
          <p:cNvSpPr>
            <a:spLocks noGrp="1"/>
          </p:cNvSpPr>
          <p:nvPr>
            <p:ph idx="1"/>
          </p:nvPr>
        </p:nvSpPr>
        <p:spPr>
          <a:xfrm>
            <a:off x="2197392" y="5295019"/>
            <a:ext cx="9686262" cy="616688"/>
          </a:xfrm>
        </p:spPr>
        <p:txBody>
          <a:bodyPr anchor="ctr">
            <a:normAutofit/>
          </a:bodyPr>
          <a:lstStyle/>
          <a:p>
            <a:pPr marL="0" indent="0">
              <a:buNone/>
            </a:pPr>
            <a:r>
              <a:rPr lang="en-US" dirty="0">
                <a:solidFill>
                  <a:schemeClr val="bg1"/>
                </a:solidFill>
              </a:rPr>
              <a:t>Passover (Always Nisan 14)</a:t>
            </a:r>
          </a:p>
        </p:txBody>
      </p:sp>
      <p:graphicFrame>
        <p:nvGraphicFramePr>
          <p:cNvPr id="2" name="Table 1">
            <a:extLst>
              <a:ext uri="{FF2B5EF4-FFF2-40B4-BE49-F238E27FC236}">
                <a16:creationId xmlns:a16="http://schemas.microsoft.com/office/drawing/2014/main" id="{C14E6225-0F82-EA7B-968A-4594E592FB4C}"/>
              </a:ext>
            </a:extLst>
          </p:cNvPr>
          <p:cNvGraphicFramePr>
            <a:graphicFrameLocks noGrp="1"/>
          </p:cNvGraphicFramePr>
          <p:nvPr/>
        </p:nvGraphicFramePr>
        <p:xfrm>
          <a:off x="266995" y="315628"/>
          <a:ext cx="11683998" cy="1158240"/>
        </p:xfrm>
        <a:graphic>
          <a:graphicData uri="http://schemas.openxmlformats.org/drawingml/2006/table">
            <a:tbl>
              <a:tblPr firstRow="1" bandRow="1">
                <a:tableStyleId>{5C22544A-7EE6-4342-B048-85BDC9FD1C3A}</a:tableStyleId>
              </a:tblPr>
              <a:tblGrid>
                <a:gridCol w="1298222">
                  <a:extLst>
                    <a:ext uri="{9D8B030D-6E8A-4147-A177-3AD203B41FA5}">
                      <a16:colId xmlns:a16="http://schemas.microsoft.com/office/drawing/2014/main" val="1636808964"/>
                    </a:ext>
                  </a:extLst>
                </a:gridCol>
                <a:gridCol w="1298222">
                  <a:extLst>
                    <a:ext uri="{9D8B030D-6E8A-4147-A177-3AD203B41FA5}">
                      <a16:colId xmlns:a16="http://schemas.microsoft.com/office/drawing/2014/main" val="1667635516"/>
                    </a:ext>
                  </a:extLst>
                </a:gridCol>
                <a:gridCol w="1298222">
                  <a:extLst>
                    <a:ext uri="{9D8B030D-6E8A-4147-A177-3AD203B41FA5}">
                      <a16:colId xmlns:a16="http://schemas.microsoft.com/office/drawing/2014/main" val="918496290"/>
                    </a:ext>
                  </a:extLst>
                </a:gridCol>
                <a:gridCol w="1298222">
                  <a:extLst>
                    <a:ext uri="{9D8B030D-6E8A-4147-A177-3AD203B41FA5}">
                      <a16:colId xmlns:a16="http://schemas.microsoft.com/office/drawing/2014/main" val="4278466459"/>
                    </a:ext>
                  </a:extLst>
                </a:gridCol>
                <a:gridCol w="1298222">
                  <a:extLst>
                    <a:ext uri="{9D8B030D-6E8A-4147-A177-3AD203B41FA5}">
                      <a16:colId xmlns:a16="http://schemas.microsoft.com/office/drawing/2014/main" val="1512853875"/>
                    </a:ext>
                  </a:extLst>
                </a:gridCol>
                <a:gridCol w="1298222">
                  <a:extLst>
                    <a:ext uri="{9D8B030D-6E8A-4147-A177-3AD203B41FA5}">
                      <a16:colId xmlns:a16="http://schemas.microsoft.com/office/drawing/2014/main" val="631453098"/>
                    </a:ext>
                  </a:extLst>
                </a:gridCol>
                <a:gridCol w="1298222">
                  <a:extLst>
                    <a:ext uri="{9D8B030D-6E8A-4147-A177-3AD203B41FA5}">
                      <a16:colId xmlns:a16="http://schemas.microsoft.com/office/drawing/2014/main" val="3144551017"/>
                    </a:ext>
                  </a:extLst>
                </a:gridCol>
                <a:gridCol w="1298222">
                  <a:extLst>
                    <a:ext uri="{9D8B030D-6E8A-4147-A177-3AD203B41FA5}">
                      <a16:colId xmlns:a16="http://schemas.microsoft.com/office/drawing/2014/main" val="1194141338"/>
                    </a:ext>
                  </a:extLst>
                </a:gridCol>
                <a:gridCol w="1298222">
                  <a:extLst>
                    <a:ext uri="{9D8B030D-6E8A-4147-A177-3AD203B41FA5}">
                      <a16:colId xmlns:a16="http://schemas.microsoft.com/office/drawing/2014/main" val="2686078905"/>
                    </a:ext>
                  </a:extLst>
                </a:gridCol>
              </a:tblGrid>
              <a:tr h="370840">
                <a:tc gridSpan="9">
                  <a:txBody>
                    <a:bodyPr/>
                    <a:lstStyle/>
                    <a:p>
                      <a:pPr algn="ctr"/>
                      <a:r>
                        <a:rPr lang="en-US" sz="3200" dirty="0"/>
                        <a:t>Nisan (first month of the Jewish year)</a:t>
                      </a:r>
                    </a:p>
                  </a:txBody>
                  <a:tcPr>
                    <a:solidFill>
                      <a:schemeClr val="bg2">
                        <a:lumMod val="50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tc hMerge="1">
                  <a:txBody>
                    <a:bodyPr/>
                    <a:lstStyle/>
                    <a:p>
                      <a:pPr algn="ctr"/>
                      <a:endParaRPr lang="en-US" sz="3200" dirty="0"/>
                    </a:p>
                  </a:txBody>
                  <a:tcPr>
                    <a:solidFill>
                      <a:schemeClr val="bg2">
                        <a:lumMod val="75000"/>
                      </a:schemeClr>
                    </a:solidFill>
                  </a:tcPr>
                </a:tc>
                <a:extLst>
                  <a:ext uri="{0D108BD9-81ED-4DB2-BD59-A6C34878D82A}">
                    <a16:rowId xmlns:a16="http://schemas.microsoft.com/office/drawing/2014/main" val="2906344760"/>
                  </a:ext>
                </a:extLst>
              </a:tr>
              <a:tr h="370840">
                <a:tc>
                  <a:txBody>
                    <a:bodyPr/>
                    <a:lstStyle/>
                    <a:p>
                      <a:pPr algn="ctr"/>
                      <a:r>
                        <a:rPr lang="en-US" sz="2800" dirty="0">
                          <a:solidFill>
                            <a:schemeClr val="bg1"/>
                          </a:solidFill>
                        </a:rPr>
                        <a:t>13</a:t>
                      </a:r>
                    </a:p>
                  </a:txBody>
                  <a:tcPr>
                    <a:solidFill>
                      <a:schemeClr val="bg2">
                        <a:lumMod val="50000"/>
                      </a:schemeClr>
                    </a:solidFill>
                  </a:tcPr>
                </a:tc>
                <a:tc>
                  <a:txBody>
                    <a:bodyPr/>
                    <a:lstStyle/>
                    <a:p>
                      <a:pPr algn="ctr"/>
                      <a:r>
                        <a:rPr lang="en-US" sz="3200" dirty="0">
                          <a:solidFill>
                            <a:schemeClr val="bg1"/>
                          </a:solidFill>
                        </a:rPr>
                        <a:t>14</a:t>
                      </a:r>
                    </a:p>
                  </a:txBody>
                  <a:tcPr>
                    <a:solidFill>
                      <a:schemeClr val="bg2">
                        <a:lumMod val="50000"/>
                      </a:schemeClr>
                    </a:solidFill>
                  </a:tcPr>
                </a:tc>
                <a:tc>
                  <a:txBody>
                    <a:bodyPr/>
                    <a:lstStyle/>
                    <a:p>
                      <a:pPr algn="ctr"/>
                      <a:r>
                        <a:rPr lang="en-US" sz="3200" dirty="0">
                          <a:solidFill>
                            <a:schemeClr val="bg1"/>
                          </a:solidFill>
                        </a:rPr>
                        <a:t>15</a:t>
                      </a:r>
                    </a:p>
                  </a:txBody>
                  <a:tcPr>
                    <a:solidFill>
                      <a:schemeClr val="bg2">
                        <a:lumMod val="50000"/>
                      </a:schemeClr>
                    </a:solidFill>
                  </a:tcPr>
                </a:tc>
                <a:tc>
                  <a:txBody>
                    <a:bodyPr/>
                    <a:lstStyle/>
                    <a:p>
                      <a:pPr algn="ctr"/>
                      <a:r>
                        <a:rPr lang="en-US" sz="3200" dirty="0">
                          <a:solidFill>
                            <a:schemeClr val="bg1"/>
                          </a:solidFill>
                        </a:rPr>
                        <a:t>16</a:t>
                      </a:r>
                    </a:p>
                  </a:txBody>
                  <a:tcPr>
                    <a:solidFill>
                      <a:schemeClr val="bg2">
                        <a:lumMod val="50000"/>
                      </a:schemeClr>
                    </a:solidFill>
                  </a:tcPr>
                </a:tc>
                <a:tc>
                  <a:txBody>
                    <a:bodyPr/>
                    <a:lstStyle/>
                    <a:p>
                      <a:pPr algn="ctr"/>
                      <a:r>
                        <a:rPr lang="en-US" sz="3200" dirty="0">
                          <a:solidFill>
                            <a:schemeClr val="bg1"/>
                          </a:solidFill>
                        </a:rPr>
                        <a:t>17</a:t>
                      </a:r>
                    </a:p>
                  </a:txBody>
                  <a:tcPr>
                    <a:solidFill>
                      <a:schemeClr val="bg2">
                        <a:lumMod val="50000"/>
                      </a:schemeClr>
                    </a:solidFill>
                  </a:tcPr>
                </a:tc>
                <a:tc>
                  <a:txBody>
                    <a:bodyPr/>
                    <a:lstStyle/>
                    <a:p>
                      <a:pPr algn="ctr"/>
                      <a:r>
                        <a:rPr lang="en-US" sz="3200" dirty="0">
                          <a:solidFill>
                            <a:schemeClr val="bg1"/>
                          </a:solidFill>
                        </a:rPr>
                        <a:t>18</a:t>
                      </a:r>
                    </a:p>
                  </a:txBody>
                  <a:tcPr>
                    <a:solidFill>
                      <a:schemeClr val="bg2">
                        <a:lumMod val="50000"/>
                      </a:schemeClr>
                    </a:solidFill>
                  </a:tcPr>
                </a:tc>
                <a:tc>
                  <a:txBody>
                    <a:bodyPr/>
                    <a:lstStyle/>
                    <a:p>
                      <a:pPr algn="ctr"/>
                      <a:r>
                        <a:rPr lang="en-US" sz="3200" dirty="0">
                          <a:solidFill>
                            <a:schemeClr val="bg1"/>
                          </a:solidFill>
                        </a:rPr>
                        <a:t>19</a:t>
                      </a:r>
                    </a:p>
                  </a:txBody>
                  <a:tcPr>
                    <a:solidFill>
                      <a:schemeClr val="bg2">
                        <a:lumMod val="50000"/>
                      </a:schemeClr>
                    </a:solidFill>
                  </a:tcPr>
                </a:tc>
                <a:tc>
                  <a:txBody>
                    <a:bodyPr/>
                    <a:lstStyle/>
                    <a:p>
                      <a:pPr algn="ctr"/>
                      <a:r>
                        <a:rPr lang="en-US" sz="3200" dirty="0">
                          <a:solidFill>
                            <a:schemeClr val="bg1"/>
                          </a:solidFill>
                        </a:rPr>
                        <a:t>20</a:t>
                      </a:r>
                    </a:p>
                  </a:txBody>
                  <a:tcPr>
                    <a:solidFill>
                      <a:schemeClr val="bg2">
                        <a:lumMod val="50000"/>
                      </a:schemeClr>
                    </a:solidFill>
                  </a:tcPr>
                </a:tc>
                <a:tc>
                  <a:txBody>
                    <a:bodyPr/>
                    <a:lstStyle/>
                    <a:p>
                      <a:pPr algn="ctr"/>
                      <a:r>
                        <a:rPr lang="en-US" sz="3200" dirty="0">
                          <a:solidFill>
                            <a:schemeClr val="bg1"/>
                          </a:solidFill>
                        </a:rPr>
                        <a:t>21</a:t>
                      </a:r>
                    </a:p>
                  </a:txBody>
                  <a:tcPr>
                    <a:solidFill>
                      <a:schemeClr val="bg2">
                        <a:lumMod val="50000"/>
                      </a:schemeClr>
                    </a:solidFill>
                  </a:tcPr>
                </a:tc>
                <a:extLst>
                  <a:ext uri="{0D108BD9-81ED-4DB2-BD59-A6C34878D82A}">
                    <a16:rowId xmlns:a16="http://schemas.microsoft.com/office/drawing/2014/main" val="226988822"/>
                  </a:ext>
                </a:extLst>
              </a:tr>
            </a:tbl>
          </a:graphicData>
        </a:graphic>
      </p:graphicFrame>
      <p:sp>
        <p:nvSpPr>
          <p:cNvPr id="4" name="Content Placeholder 2">
            <a:extLst>
              <a:ext uri="{FF2B5EF4-FFF2-40B4-BE49-F238E27FC236}">
                <a16:creationId xmlns:a16="http://schemas.microsoft.com/office/drawing/2014/main" id="{E19B5F29-A238-1A5E-0848-C87D823C5193}"/>
              </a:ext>
            </a:extLst>
          </p:cNvPr>
          <p:cNvSpPr txBox="1">
            <a:spLocks/>
          </p:cNvSpPr>
          <p:nvPr/>
        </p:nvSpPr>
        <p:spPr>
          <a:xfrm>
            <a:off x="3512288" y="4348718"/>
            <a:ext cx="8438707"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Feast of Unleavened Bread (Always Nisan 15 to 21)</a:t>
            </a:r>
          </a:p>
        </p:txBody>
      </p:sp>
      <p:sp>
        <p:nvSpPr>
          <p:cNvPr id="5" name="Content Placeholder 2">
            <a:extLst>
              <a:ext uri="{FF2B5EF4-FFF2-40B4-BE49-F238E27FC236}">
                <a16:creationId xmlns:a16="http://schemas.microsoft.com/office/drawing/2014/main" id="{4E3D40BC-5132-BD80-E15B-354FEE14AE6E}"/>
              </a:ext>
            </a:extLst>
          </p:cNvPr>
          <p:cNvSpPr txBox="1">
            <a:spLocks/>
          </p:cNvSpPr>
          <p:nvPr/>
        </p:nvSpPr>
        <p:spPr>
          <a:xfrm>
            <a:off x="3512288" y="3732036"/>
            <a:ext cx="8371367"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Holy Assembly (Always Nisan 15 and 19)</a:t>
            </a:r>
          </a:p>
        </p:txBody>
      </p:sp>
      <p:sp>
        <p:nvSpPr>
          <p:cNvPr id="9" name="Content Placeholder 2">
            <a:extLst>
              <a:ext uri="{FF2B5EF4-FFF2-40B4-BE49-F238E27FC236}">
                <a16:creationId xmlns:a16="http://schemas.microsoft.com/office/drawing/2014/main" id="{C349E257-695D-896A-DCF2-0BA2E8488CE9}"/>
              </a:ext>
            </a:extLst>
          </p:cNvPr>
          <p:cNvSpPr txBox="1">
            <a:spLocks/>
          </p:cNvSpPr>
          <p:nvPr/>
        </p:nvSpPr>
        <p:spPr>
          <a:xfrm>
            <a:off x="4827182" y="2121198"/>
            <a:ext cx="7056474"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Feast of </a:t>
            </a:r>
            <a:r>
              <a:rPr lang="en-US" dirty="0" err="1">
                <a:solidFill>
                  <a:schemeClr val="bg1"/>
                </a:solidFill>
              </a:rPr>
              <a:t>Firstfruits</a:t>
            </a:r>
            <a:r>
              <a:rPr lang="en-US" dirty="0">
                <a:solidFill>
                  <a:schemeClr val="bg1"/>
                </a:solidFill>
              </a:rPr>
              <a:t> (Day after Sabbath)</a:t>
            </a:r>
          </a:p>
        </p:txBody>
      </p:sp>
      <p:sp>
        <p:nvSpPr>
          <p:cNvPr id="10" name="Content Placeholder 2">
            <a:extLst>
              <a:ext uri="{FF2B5EF4-FFF2-40B4-BE49-F238E27FC236}">
                <a16:creationId xmlns:a16="http://schemas.microsoft.com/office/drawing/2014/main" id="{5510259E-57DC-5ED0-7531-2CA317496DC5}"/>
              </a:ext>
            </a:extLst>
          </p:cNvPr>
          <p:cNvSpPr txBox="1">
            <a:spLocks/>
          </p:cNvSpPr>
          <p:nvPr/>
        </p:nvSpPr>
        <p:spPr>
          <a:xfrm>
            <a:off x="3512286" y="3141913"/>
            <a:ext cx="8371368" cy="61668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Sabbath (Always Saturday)</a:t>
            </a:r>
          </a:p>
        </p:txBody>
      </p:sp>
      <p:cxnSp>
        <p:nvCxnSpPr>
          <p:cNvPr id="12" name="Straight Connector 11">
            <a:extLst>
              <a:ext uri="{FF2B5EF4-FFF2-40B4-BE49-F238E27FC236}">
                <a16:creationId xmlns:a16="http://schemas.microsoft.com/office/drawing/2014/main" id="{8DAE9E17-8256-0942-C70F-283B5D9ECBD5}"/>
              </a:ext>
            </a:extLst>
          </p:cNvPr>
          <p:cNvCxnSpPr>
            <a:cxnSpLocks/>
          </p:cNvCxnSpPr>
          <p:nvPr/>
        </p:nvCxnSpPr>
        <p:spPr>
          <a:xfrm>
            <a:off x="4827181" y="1573619"/>
            <a:ext cx="0" cy="1084521"/>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71CB5BF-0500-6D07-3F9A-A75FE47378C2}"/>
              </a:ext>
            </a:extLst>
          </p:cNvPr>
          <p:cNvCxnSpPr>
            <a:cxnSpLocks/>
          </p:cNvCxnSpPr>
          <p:nvPr/>
        </p:nvCxnSpPr>
        <p:spPr>
          <a:xfrm flipH="1">
            <a:off x="3512286" y="1573619"/>
            <a:ext cx="2" cy="3391787"/>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AE2C9FA-0809-FA4B-DEE1-FCE03AA874DD}"/>
              </a:ext>
            </a:extLst>
          </p:cNvPr>
          <p:cNvCxnSpPr>
            <a:cxnSpLocks/>
          </p:cNvCxnSpPr>
          <p:nvPr/>
        </p:nvCxnSpPr>
        <p:spPr>
          <a:xfrm flipH="1">
            <a:off x="2197392" y="1573618"/>
            <a:ext cx="2" cy="4338089"/>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256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04B9A-C65C-52F7-7321-FC90DF9CFB1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C011A1-CEA5-6103-01F8-0A2EFDE2973D}"/>
              </a:ext>
            </a:extLst>
          </p:cNvPr>
          <p:cNvSpPr>
            <a:spLocks noGrp="1"/>
          </p:cNvSpPr>
          <p:nvPr>
            <p:ph idx="1"/>
          </p:nvPr>
        </p:nvSpPr>
        <p:spPr>
          <a:xfrm>
            <a:off x="4859079" y="148856"/>
            <a:ext cx="7332921" cy="6709144"/>
          </a:xfrm>
        </p:spPr>
        <p:txBody>
          <a:bodyPr>
            <a:normAutofit/>
          </a:bodyPr>
          <a:lstStyle/>
          <a:p>
            <a:pPr marL="0" indent="0">
              <a:buNone/>
            </a:pPr>
            <a:r>
              <a:rPr lang="en-US" dirty="0">
                <a:solidFill>
                  <a:srgbClr val="FFC000"/>
                </a:solidFill>
              </a:rPr>
              <a:t>Exodus 12:7-8 NLT</a:t>
            </a:r>
          </a:p>
          <a:p>
            <a:pPr marL="0" indent="0">
              <a:buNone/>
            </a:pPr>
            <a:r>
              <a:rPr lang="en-US" dirty="0">
                <a:solidFill>
                  <a:srgbClr val="FFC000"/>
                </a:solidFill>
              </a:rPr>
              <a:t>7</a:t>
            </a:r>
            <a:r>
              <a:rPr lang="en-US" dirty="0">
                <a:solidFill>
                  <a:schemeClr val="bg1"/>
                </a:solidFill>
              </a:rPr>
              <a:t>  They are to take some of the blood and smear it on the sides and top of the doorframes of the houses where they eat the animal.</a:t>
            </a:r>
          </a:p>
          <a:p>
            <a:pPr marL="0" indent="0">
              <a:buNone/>
            </a:pPr>
            <a:r>
              <a:rPr lang="en-US" dirty="0">
                <a:solidFill>
                  <a:srgbClr val="FFC000"/>
                </a:solidFill>
              </a:rPr>
              <a:t>8</a:t>
            </a:r>
            <a:r>
              <a:rPr lang="en-US" dirty="0">
                <a:solidFill>
                  <a:schemeClr val="bg1"/>
                </a:solidFill>
              </a:rPr>
              <a:t>  That same night they must roast the meat over a fire and eat it along with bitter salad greens and bread made without yeast.</a:t>
            </a:r>
          </a:p>
        </p:txBody>
      </p:sp>
      <p:pic>
        <p:nvPicPr>
          <p:cNvPr id="7" name="Picture 6">
            <a:extLst>
              <a:ext uri="{FF2B5EF4-FFF2-40B4-BE49-F238E27FC236}">
                <a16:creationId xmlns:a16="http://schemas.microsoft.com/office/drawing/2014/main" id="{7F5D0875-5227-CE6F-E1E6-22264076DDAB}"/>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62219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E98BD-32B9-A81B-E43F-77D46B56DC9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B1E14-E55F-F88D-BC60-338B566C70F3}"/>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The 15 Steps of the Passover Seder</a:t>
            </a:r>
          </a:p>
          <a:p>
            <a:pPr marL="0" indent="0">
              <a:buNone/>
            </a:pPr>
            <a:endParaRPr lang="en-US" dirty="0">
              <a:solidFill>
                <a:schemeClr val="bg1"/>
              </a:solidFill>
            </a:endParaRPr>
          </a:p>
          <a:p>
            <a:pPr marL="0" indent="0">
              <a:buNone/>
            </a:pPr>
            <a:r>
              <a:rPr lang="en-US" dirty="0">
                <a:solidFill>
                  <a:srgbClr val="FFC000"/>
                </a:solidFill>
              </a:rPr>
              <a:t>Kadesh (Sanctification)</a:t>
            </a:r>
          </a:p>
          <a:p>
            <a:pPr marL="0" indent="0">
              <a:buNone/>
            </a:pPr>
            <a:r>
              <a:rPr lang="en-US" dirty="0">
                <a:solidFill>
                  <a:schemeClr val="bg1"/>
                </a:solidFill>
                <a:effectLst/>
              </a:rPr>
              <a:t>The Seder begins with the recitation of Kiddush over the first cup of wine . This cup is the “Cup of Sanctification,” linked to God’s promise “I will bring you out” (Exodus 6:6). </a:t>
            </a:r>
          </a:p>
          <a:p>
            <a:pPr marL="0" indent="0">
              <a:buNone/>
            </a:pPr>
            <a:endParaRPr lang="en-US" dirty="0">
              <a:solidFill>
                <a:schemeClr val="bg1"/>
              </a:solidFill>
            </a:endParaRPr>
          </a:p>
          <a:p>
            <a:pPr marL="0" indent="0">
              <a:buNone/>
            </a:pPr>
            <a:r>
              <a:rPr lang="en-US" dirty="0">
                <a:solidFill>
                  <a:srgbClr val="FFC000"/>
                </a:solidFill>
                <a:effectLst/>
              </a:rPr>
              <a:t>Urchatz (Washing the Hands)</a:t>
            </a:r>
          </a:p>
          <a:p>
            <a:pPr marL="0" indent="0">
              <a:buNone/>
            </a:pPr>
            <a:r>
              <a:rPr lang="en-US" dirty="0">
                <a:solidFill>
                  <a:schemeClr val="bg1"/>
                </a:solidFill>
                <a:effectLst/>
              </a:rPr>
              <a:t>Everyone washes their hands ritually (pouring water three times over each hand). This prepares for the dipping that follows and recalls ancient Temple purity practices.</a:t>
            </a:r>
          </a:p>
          <a:p>
            <a:pPr marL="0" indent="0">
              <a:buNone/>
            </a:pPr>
            <a:endParaRPr lang="en-US" dirty="0">
              <a:solidFill>
                <a:schemeClr val="bg1"/>
              </a:solidFill>
            </a:endParaRPr>
          </a:p>
        </p:txBody>
      </p:sp>
    </p:spTree>
    <p:extLst>
      <p:ext uri="{BB962C8B-B14F-4D97-AF65-F5344CB8AC3E}">
        <p14:creationId xmlns:p14="http://schemas.microsoft.com/office/powerpoint/2010/main" val="3536898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54B39-64DB-D143-4E2C-F0D93FA6E8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579072-C0DA-4409-5A8D-AC8486298F77}"/>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The 15 Steps of the Passover Seder</a:t>
            </a:r>
          </a:p>
          <a:p>
            <a:pPr marL="0" indent="0">
              <a:buNone/>
            </a:pPr>
            <a:endParaRPr lang="en-US" dirty="0">
              <a:solidFill>
                <a:schemeClr val="bg1"/>
              </a:solidFill>
            </a:endParaRPr>
          </a:p>
          <a:p>
            <a:pPr marL="0" indent="0">
              <a:buNone/>
            </a:pPr>
            <a:r>
              <a:rPr lang="en-US" dirty="0">
                <a:solidFill>
                  <a:srgbClr val="FFC000"/>
                </a:solidFill>
                <a:effectLst/>
              </a:rPr>
              <a:t>Karpas (Dipping the Vegetable) </a:t>
            </a:r>
          </a:p>
          <a:p>
            <a:pPr marL="0" indent="0">
              <a:buNone/>
            </a:pPr>
            <a:r>
              <a:rPr lang="en-US" dirty="0">
                <a:solidFill>
                  <a:schemeClr val="bg1"/>
                </a:solidFill>
                <a:effectLst/>
              </a:rPr>
              <a:t>A small piece of a green vegetable (usually parsley, celery, or potato) is dipped in salt water and eaten after the blessing over vegetables. The green vegetable symbolizes spring and hope; the salt water represents the tears of slavery in Egypt.</a:t>
            </a:r>
          </a:p>
          <a:p>
            <a:pPr marL="0" indent="0">
              <a:buNone/>
            </a:pPr>
            <a:endParaRPr lang="en-US" dirty="0">
              <a:solidFill>
                <a:schemeClr val="bg1"/>
              </a:solidFill>
            </a:endParaRPr>
          </a:p>
          <a:p>
            <a:pPr marL="0" indent="0">
              <a:buNone/>
            </a:pPr>
            <a:r>
              <a:rPr lang="en-US" dirty="0" err="1">
                <a:solidFill>
                  <a:srgbClr val="FFC000"/>
                </a:solidFill>
                <a:effectLst/>
              </a:rPr>
              <a:t>Yachatz</a:t>
            </a:r>
            <a:r>
              <a:rPr lang="en-US" dirty="0">
                <a:solidFill>
                  <a:srgbClr val="FFC000"/>
                </a:solidFill>
                <a:effectLst/>
              </a:rPr>
              <a:t> (Breaking the Middle Matzah) </a:t>
            </a:r>
          </a:p>
          <a:p>
            <a:pPr marL="0" indent="0">
              <a:buNone/>
            </a:pPr>
            <a:r>
              <a:rPr lang="en-US" dirty="0">
                <a:solidFill>
                  <a:schemeClr val="bg1"/>
                </a:solidFill>
                <a:effectLst/>
              </a:rPr>
              <a:t>The leader takes the middle of the three </a:t>
            </a:r>
            <a:r>
              <a:rPr lang="en-US" dirty="0" err="1">
                <a:solidFill>
                  <a:schemeClr val="bg1"/>
                </a:solidFill>
                <a:effectLst/>
              </a:rPr>
              <a:t>matzot</a:t>
            </a:r>
            <a:r>
              <a:rPr lang="en-US" dirty="0">
                <a:solidFill>
                  <a:schemeClr val="bg1"/>
                </a:solidFill>
                <a:effectLst/>
              </a:rPr>
              <a:t> (unleavened breads) on the Seder plate, breaks it in half, wraps the larger piece (the Afikomen) in a cloth, and hides it. The smaller piece is returned to the plate. This foreshadows the “hidden” and “revealed” aspects of redemption.</a:t>
            </a:r>
          </a:p>
          <a:p>
            <a:pPr marL="0" indent="0">
              <a:buNone/>
            </a:pPr>
            <a:endParaRPr lang="en-US" dirty="0">
              <a:solidFill>
                <a:schemeClr val="bg1"/>
              </a:solidFill>
            </a:endParaRPr>
          </a:p>
        </p:txBody>
      </p:sp>
    </p:spTree>
    <p:extLst>
      <p:ext uri="{BB962C8B-B14F-4D97-AF65-F5344CB8AC3E}">
        <p14:creationId xmlns:p14="http://schemas.microsoft.com/office/powerpoint/2010/main" val="288526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3B2AB-F16B-4C03-E2E3-B3B789A7EF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0F9AA8-CC56-7F2E-0624-ADAAE9FE1FA1}"/>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The 15 Steps of the Passover Seder</a:t>
            </a:r>
          </a:p>
          <a:p>
            <a:pPr marL="0" indent="0">
              <a:buNone/>
            </a:pPr>
            <a:endParaRPr lang="en-US" dirty="0">
              <a:solidFill>
                <a:schemeClr val="bg1"/>
              </a:solidFill>
            </a:endParaRPr>
          </a:p>
          <a:p>
            <a:pPr marL="0" indent="0">
              <a:buNone/>
            </a:pPr>
            <a:r>
              <a:rPr lang="en-US" b="1" dirty="0">
                <a:solidFill>
                  <a:srgbClr val="FFC000"/>
                </a:solidFill>
              </a:rPr>
              <a:t>Maggid</a:t>
            </a:r>
            <a:r>
              <a:rPr lang="en-US" dirty="0">
                <a:solidFill>
                  <a:srgbClr val="FFC000"/>
                </a:solidFill>
              </a:rPr>
              <a:t> (Telling the Story)</a:t>
            </a:r>
          </a:p>
          <a:p>
            <a:pPr marL="0" indent="0">
              <a:buNone/>
            </a:pPr>
            <a:r>
              <a:rPr lang="en-US" dirty="0">
                <a:solidFill>
                  <a:schemeClr val="bg1"/>
                </a:solidFill>
              </a:rPr>
              <a:t>The longest and most important step The Exodus story is retold from the Haggadah. This includes: The </a:t>
            </a:r>
            <a:r>
              <a:rPr lang="en-US" b="1" dirty="0">
                <a:solidFill>
                  <a:schemeClr val="bg1"/>
                </a:solidFill>
              </a:rPr>
              <a:t>Four Questions</a:t>
            </a:r>
            <a:r>
              <a:rPr lang="en-US" dirty="0">
                <a:solidFill>
                  <a:schemeClr val="bg1"/>
                </a:solidFill>
              </a:rPr>
              <a:t> (Ma </a:t>
            </a:r>
            <a:r>
              <a:rPr lang="en-US" dirty="0" err="1">
                <a:solidFill>
                  <a:schemeClr val="bg1"/>
                </a:solidFill>
              </a:rPr>
              <a:t>Nishtana</a:t>
            </a:r>
            <a:r>
              <a:rPr lang="en-US" dirty="0">
                <a:solidFill>
                  <a:schemeClr val="bg1"/>
                </a:solidFill>
              </a:rPr>
              <a:t>) asked by the youngest child. The story ends with the </a:t>
            </a:r>
            <a:r>
              <a:rPr lang="en-US" b="1" dirty="0">
                <a:solidFill>
                  <a:schemeClr val="bg1"/>
                </a:solidFill>
              </a:rPr>
              <a:t>second cup</a:t>
            </a:r>
            <a:r>
              <a:rPr lang="en-US" dirty="0">
                <a:solidFill>
                  <a:schemeClr val="bg1"/>
                </a:solidFill>
              </a:rPr>
              <a:t> of wine (Cup of Deliverance / “I will free you”)</a:t>
            </a:r>
          </a:p>
          <a:p>
            <a:pPr marL="0" indent="0">
              <a:buNone/>
            </a:pPr>
            <a:endParaRPr lang="en-US" dirty="0">
              <a:solidFill>
                <a:schemeClr val="bg1"/>
              </a:solidFill>
            </a:endParaRPr>
          </a:p>
          <a:p>
            <a:pPr marL="0" indent="0">
              <a:buNone/>
            </a:pPr>
            <a:r>
              <a:rPr lang="en-US" dirty="0" err="1">
                <a:solidFill>
                  <a:srgbClr val="FFC000"/>
                </a:solidFill>
                <a:effectLst/>
              </a:rPr>
              <a:t>Rachtzah</a:t>
            </a:r>
            <a:r>
              <a:rPr lang="en-US" dirty="0">
                <a:solidFill>
                  <a:srgbClr val="FFC000"/>
                </a:solidFill>
                <a:effectLst/>
              </a:rPr>
              <a:t> (Washing the Hands — with Blessing) </a:t>
            </a:r>
          </a:p>
          <a:p>
            <a:pPr marL="0" indent="0">
              <a:buNone/>
            </a:pPr>
            <a:r>
              <a:rPr lang="en-US" dirty="0">
                <a:solidFill>
                  <a:schemeClr val="bg1"/>
                </a:solidFill>
                <a:effectLst/>
              </a:rPr>
              <a:t>Hands are washed again, this time with the blessing (“Blessed are You… who has sanctified us with His commandments and commanded us concerning the washing of hands”). This prepares for eating the matzah.</a:t>
            </a:r>
          </a:p>
          <a:p>
            <a:pPr marL="0" indent="0">
              <a:buNone/>
            </a:pPr>
            <a:endParaRPr lang="en-US" dirty="0">
              <a:solidFill>
                <a:schemeClr val="bg1"/>
              </a:solidFill>
            </a:endParaRPr>
          </a:p>
        </p:txBody>
      </p:sp>
    </p:spTree>
    <p:extLst>
      <p:ext uri="{BB962C8B-B14F-4D97-AF65-F5344CB8AC3E}">
        <p14:creationId xmlns:p14="http://schemas.microsoft.com/office/powerpoint/2010/main" val="1592639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57815-699C-D56F-FC24-324DBA20973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ECAA7A-EDA2-ACBF-EE43-3DFD5F0475FE}"/>
              </a:ext>
            </a:extLst>
          </p:cNvPr>
          <p:cNvSpPr>
            <a:spLocks noGrp="1"/>
          </p:cNvSpPr>
          <p:nvPr>
            <p:ph idx="1"/>
          </p:nvPr>
        </p:nvSpPr>
        <p:spPr>
          <a:xfrm>
            <a:off x="308345" y="148856"/>
            <a:ext cx="11883656" cy="6709144"/>
          </a:xfrm>
        </p:spPr>
        <p:txBody>
          <a:bodyPr>
            <a:normAutofit lnSpcReduction="10000"/>
          </a:bodyPr>
          <a:lstStyle/>
          <a:p>
            <a:pPr marL="0" indent="0" algn="ctr">
              <a:buNone/>
            </a:pPr>
            <a:r>
              <a:rPr lang="en-US" sz="4000" dirty="0">
                <a:solidFill>
                  <a:schemeClr val="bg1"/>
                </a:solidFill>
              </a:rPr>
              <a:t>The 15 Steps of the Passover Seder</a:t>
            </a:r>
          </a:p>
          <a:p>
            <a:pPr marL="0" indent="0">
              <a:buNone/>
            </a:pPr>
            <a:endParaRPr lang="en-US" dirty="0">
              <a:solidFill>
                <a:schemeClr val="bg1"/>
              </a:solidFill>
            </a:endParaRPr>
          </a:p>
          <a:p>
            <a:pPr marL="0" indent="0">
              <a:buNone/>
            </a:pPr>
            <a:r>
              <a:rPr lang="en-US" dirty="0" err="1">
                <a:solidFill>
                  <a:srgbClr val="FFC000"/>
                </a:solidFill>
              </a:rPr>
              <a:t>Motzi</a:t>
            </a:r>
            <a:r>
              <a:rPr lang="en-US" dirty="0">
                <a:solidFill>
                  <a:srgbClr val="FFC000"/>
                </a:solidFill>
              </a:rPr>
              <a:t> (Blessing Over Bread)</a:t>
            </a:r>
          </a:p>
          <a:p>
            <a:pPr marL="0" indent="0">
              <a:buNone/>
            </a:pPr>
            <a:r>
              <a:rPr lang="en-US" dirty="0">
                <a:solidFill>
                  <a:schemeClr val="bg1"/>
                </a:solidFill>
              </a:rPr>
              <a:t>The leader recites the standard blessing over bread (</a:t>
            </a:r>
            <a:r>
              <a:rPr lang="en-US" dirty="0" err="1">
                <a:solidFill>
                  <a:schemeClr val="bg1"/>
                </a:solidFill>
              </a:rPr>
              <a:t>HaMotzi</a:t>
            </a:r>
            <a:r>
              <a:rPr lang="en-US" dirty="0">
                <a:solidFill>
                  <a:schemeClr val="bg1"/>
                </a:solidFill>
              </a:rPr>
              <a:t>) while holding the remaining </a:t>
            </a:r>
            <a:r>
              <a:rPr lang="en-US" dirty="0" err="1">
                <a:solidFill>
                  <a:schemeClr val="bg1"/>
                </a:solidFill>
              </a:rPr>
              <a:t>matzot</a:t>
            </a:r>
            <a:r>
              <a:rPr lang="en-US" dirty="0">
                <a:solidFill>
                  <a:schemeClr val="bg1"/>
                </a:solidFill>
              </a:rPr>
              <a:t>.</a:t>
            </a:r>
          </a:p>
          <a:p>
            <a:pPr marL="0" indent="0">
              <a:buNone/>
            </a:pPr>
            <a:endParaRPr lang="en-US" dirty="0">
              <a:solidFill>
                <a:schemeClr val="bg1"/>
              </a:solidFill>
            </a:endParaRPr>
          </a:p>
          <a:p>
            <a:pPr marL="0" indent="0">
              <a:buNone/>
            </a:pPr>
            <a:r>
              <a:rPr lang="en-US" dirty="0">
                <a:solidFill>
                  <a:srgbClr val="FFC000"/>
                </a:solidFill>
              </a:rPr>
              <a:t>Matzah (Blessing and Eating the Matzah)</a:t>
            </a:r>
          </a:p>
          <a:p>
            <a:pPr marL="0" indent="0">
              <a:buNone/>
            </a:pPr>
            <a:r>
              <a:rPr lang="en-US" dirty="0">
                <a:solidFill>
                  <a:schemeClr val="bg1"/>
                </a:solidFill>
              </a:rPr>
              <a:t>The special blessing over matzah (“Blessed are You… who has commanded us concerning the eating of matzah”) is recited. Everyone eats a portion of matzah.</a:t>
            </a:r>
          </a:p>
          <a:p>
            <a:pPr marL="0" indent="0">
              <a:buNone/>
            </a:pPr>
            <a:endParaRPr lang="en-US" dirty="0">
              <a:solidFill>
                <a:schemeClr val="bg1"/>
              </a:solidFill>
            </a:endParaRPr>
          </a:p>
          <a:p>
            <a:pPr marL="0" indent="0">
              <a:buNone/>
            </a:pPr>
            <a:r>
              <a:rPr lang="en-US" dirty="0" err="1">
                <a:solidFill>
                  <a:srgbClr val="FFC000"/>
                </a:solidFill>
              </a:rPr>
              <a:t>Maror</a:t>
            </a:r>
            <a:r>
              <a:rPr lang="en-US" dirty="0">
                <a:solidFill>
                  <a:srgbClr val="FFC000"/>
                </a:solidFill>
              </a:rPr>
              <a:t> (Eating the Bitter Herbs)</a:t>
            </a:r>
          </a:p>
          <a:p>
            <a:pPr marL="0" indent="0">
              <a:buNone/>
            </a:pPr>
            <a:r>
              <a:rPr lang="en-US" dirty="0">
                <a:solidFill>
                  <a:schemeClr val="bg1"/>
                </a:solidFill>
              </a:rPr>
              <a:t>Bitter herbs (usually horseradish or romaine lettuce) are eaten after the blessing. This recalls the bitterness of slavery in Egypt.</a:t>
            </a:r>
          </a:p>
        </p:txBody>
      </p:sp>
    </p:spTree>
    <p:extLst>
      <p:ext uri="{BB962C8B-B14F-4D97-AF65-F5344CB8AC3E}">
        <p14:creationId xmlns:p14="http://schemas.microsoft.com/office/powerpoint/2010/main" val="2369965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9509D-39D5-0A05-2F99-1A583860927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3E8810-E0F2-4C71-0592-4DC9B9AC8A46}"/>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The 15 Steps of the Passover Seder</a:t>
            </a:r>
          </a:p>
          <a:p>
            <a:pPr marL="0" indent="0">
              <a:buNone/>
            </a:pPr>
            <a:endParaRPr lang="en-US" dirty="0">
              <a:solidFill>
                <a:schemeClr val="bg1"/>
              </a:solidFill>
            </a:endParaRPr>
          </a:p>
          <a:p>
            <a:pPr marL="0" indent="0">
              <a:buNone/>
            </a:pPr>
            <a:r>
              <a:rPr lang="en-US" dirty="0" err="1">
                <a:solidFill>
                  <a:srgbClr val="FFC000"/>
                </a:solidFill>
              </a:rPr>
              <a:t>Korech</a:t>
            </a:r>
            <a:r>
              <a:rPr lang="en-US" dirty="0">
                <a:solidFill>
                  <a:srgbClr val="FFC000"/>
                </a:solidFill>
              </a:rPr>
              <a:t> (The Hillel Sandwich)</a:t>
            </a:r>
          </a:p>
          <a:p>
            <a:pPr marL="0" indent="0">
              <a:buNone/>
            </a:pPr>
            <a:r>
              <a:rPr lang="en-US" dirty="0">
                <a:solidFill>
                  <a:schemeClr val="bg1"/>
                </a:solidFill>
              </a:rPr>
              <a:t>A “sandwich” is made with matzah, bitter herbs, and charoset (a sweet mixture of apples, nuts, wine, and cinnamon that represents the mortar used by the slaves). It follows the practice of combining the bitter and the sweet to remember both suffering and redemption.</a:t>
            </a:r>
          </a:p>
          <a:p>
            <a:pPr marL="0" indent="0">
              <a:buNone/>
            </a:pPr>
            <a:endParaRPr lang="en-US" dirty="0">
              <a:solidFill>
                <a:schemeClr val="bg1"/>
              </a:solidFill>
            </a:endParaRPr>
          </a:p>
          <a:p>
            <a:pPr marL="0" indent="0">
              <a:buNone/>
            </a:pPr>
            <a:r>
              <a:rPr lang="en-US" dirty="0">
                <a:solidFill>
                  <a:srgbClr val="FFC000"/>
                </a:solidFill>
              </a:rPr>
              <a:t>Shulchan </a:t>
            </a:r>
            <a:r>
              <a:rPr lang="en-US" dirty="0" err="1">
                <a:solidFill>
                  <a:srgbClr val="FFC000"/>
                </a:solidFill>
              </a:rPr>
              <a:t>Orech</a:t>
            </a:r>
            <a:r>
              <a:rPr lang="en-US" dirty="0">
                <a:solidFill>
                  <a:srgbClr val="FFC000"/>
                </a:solidFill>
              </a:rPr>
              <a:t> (The Festive Meal)</a:t>
            </a:r>
          </a:p>
          <a:p>
            <a:pPr marL="0" indent="0">
              <a:buNone/>
            </a:pPr>
            <a:r>
              <a:rPr lang="en-US" dirty="0">
                <a:solidFill>
                  <a:schemeClr val="bg1"/>
                </a:solidFill>
              </a:rPr>
              <a:t>The main meal is served and eaten. Traditional foods often include chicken soup with matzah balls, brisket, roasted chicken, vegetables, and other dishes. No leavened bread is present.</a:t>
            </a:r>
          </a:p>
        </p:txBody>
      </p:sp>
    </p:spTree>
    <p:extLst>
      <p:ext uri="{BB962C8B-B14F-4D97-AF65-F5344CB8AC3E}">
        <p14:creationId xmlns:p14="http://schemas.microsoft.com/office/powerpoint/2010/main" val="1544946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32F35-2335-219C-53E2-2209F4EBBA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196B9D-06E2-7F1D-73BA-FBBD4118F726}"/>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The 15 Steps of the Passover Seder</a:t>
            </a:r>
          </a:p>
          <a:p>
            <a:pPr marL="0" indent="0">
              <a:buNone/>
            </a:pPr>
            <a:endParaRPr lang="en-US" dirty="0">
              <a:solidFill>
                <a:schemeClr val="bg1"/>
              </a:solidFill>
            </a:endParaRPr>
          </a:p>
          <a:p>
            <a:pPr marL="0" indent="0">
              <a:buNone/>
            </a:pPr>
            <a:r>
              <a:rPr lang="en-US" dirty="0" err="1">
                <a:solidFill>
                  <a:srgbClr val="FFC000"/>
                </a:solidFill>
              </a:rPr>
              <a:t>Tzafun</a:t>
            </a:r>
            <a:r>
              <a:rPr lang="en-US" dirty="0">
                <a:solidFill>
                  <a:srgbClr val="FFC000"/>
                </a:solidFill>
              </a:rPr>
              <a:t> (Eating the Afikomen)</a:t>
            </a:r>
          </a:p>
          <a:p>
            <a:pPr marL="0" indent="0">
              <a:buNone/>
            </a:pPr>
            <a:r>
              <a:rPr lang="en-US" dirty="0">
                <a:solidFill>
                  <a:schemeClr val="bg1"/>
                </a:solidFill>
              </a:rPr>
              <a:t>The hidden Afikomen (from step 4) is found (often by children), and everyone eats a piece. This is the last solid food eaten — it recalls the Passover lamb and must be consumed before the meal ends.</a:t>
            </a:r>
          </a:p>
          <a:p>
            <a:pPr marL="0" indent="0">
              <a:buNone/>
            </a:pPr>
            <a:endParaRPr lang="en-US" dirty="0">
              <a:solidFill>
                <a:schemeClr val="bg1"/>
              </a:solidFill>
            </a:endParaRPr>
          </a:p>
          <a:p>
            <a:pPr marL="0" indent="0">
              <a:buNone/>
            </a:pPr>
            <a:r>
              <a:rPr lang="en-US" dirty="0" err="1">
                <a:solidFill>
                  <a:srgbClr val="FFC000"/>
                </a:solidFill>
              </a:rPr>
              <a:t>Barech</a:t>
            </a:r>
            <a:r>
              <a:rPr lang="en-US" dirty="0">
                <a:solidFill>
                  <a:srgbClr val="FFC000"/>
                </a:solidFill>
              </a:rPr>
              <a:t> (Grace After Meals)</a:t>
            </a:r>
          </a:p>
          <a:p>
            <a:pPr marL="0" indent="0">
              <a:buNone/>
            </a:pPr>
            <a:r>
              <a:rPr lang="en-US" dirty="0">
                <a:solidFill>
                  <a:schemeClr val="bg1"/>
                </a:solidFill>
              </a:rPr>
              <a:t>The full Grace After Meals (</a:t>
            </a:r>
            <a:r>
              <a:rPr lang="en-US" dirty="0" err="1">
                <a:solidFill>
                  <a:schemeClr val="bg1"/>
                </a:solidFill>
              </a:rPr>
              <a:t>Birkat</a:t>
            </a:r>
            <a:r>
              <a:rPr lang="en-US" dirty="0">
                <a:solidFill>
                  <a:schemeClr val="bg1"/>
                </a:solidFill>
              </a:rPr>
              <a:t> </a:t>
            </a:r>
            <a:r>
              <a:rPr lang="en-US" dirty="0" err="1">
                <a:solidFill>
                  <a:schemeClr val="bg1"/>
                </a:solidFill>
              </a:rPr>
              <a:t>HaMazon</a:t>
            </a:r>
            <a:r>
              <a:rPr lang="en-US" dirty="0">
                <a:solidFill>
                  <a:schemeClr val="bg1"/>
                </a:solidFill>
              </a:rPr>
              <a:t>) is recited. The third cup of wine (Cup of Redemption / “I will redeem you”) is poured. This is the cup most commonly associated with Jesus at the Last Supper when He said, “This cup is the new covenant in my blood” (Luke 22:20; 1 Corinthians 11:25).</a:t>
            </a:r>
          </a:p>
        </p:txBody>
      </p:sp>
    </p:spTree>
    <p:extLst>
      <p:ext uri="{BB962C8B-B14F-4D97-AF65-F5344CB8AC3E}">
        <p14:creationId xmlns:p14="http://schemas.microsoft.com/office/powerpoint/2010/main" val="3578663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0E0F-5BF0-170A-2E7D-ACDE88B6ACA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415035-0781-4CC5-BA84-E11220AE4A4F}"/>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The 15 Steps of the Passover Seder</a:t>
            </a:r>
          </a:p>
          <a:p>
            <a:pPr marL="0" indent="0">
              <a:buNone/>
            </a:pPr>
            <a:endParaRPr lang="en-US" dirty="0">
              <a:solidFill>
                <a:schemeClr val="bg1"/>
              </a:solidFill>
            </a:endParaRPr>
          </a:p>
          <a:p>
            <a:pPr marL="0" indent="0">
              <a:buNone/>
            </a:pPr>
            <a:r>
              <a:rPr lang="en-US" dirty="0">
                <a:solidFill>
                  <a:srgbClr val="FFC000"/>
                </a:solidFill>
              </a:rPr>
              <a:t>Hallel (Songs of Praise)</a:t>
            </a:r>
          </a:p>
          <a:p>
            <a:pPr marL="0" indent="0">
              <a:buNone/>
            </a:pPr>
            <a:r>
              <a:rPr lang="en-US" dirty="0">
                <a:solidFill>
                  <a:schemeClr val="bg1"/>
                </a:solidFill>
              </a:rPr>
              <a:t>Psalms of praise (the Hallel — Psalms 113–118) are sung or recited. The fourth cup of wine (Cup of Praise / “I will take you as My people”) is poured. Some traditions also pour a cup for Elijah the Prophet and open the door, hoping for his arrival as a herald of the Messiah.</a:t>
            </a:r>
          </a:p>
          <a:p>
            <a:pPr marL="0" indent="0">
              <a:buNone/>
            </a:pPr>
            <a:endParaRPr lang="en-US" dirty="0">
              <a:solidFill>
                <a:schemeClr val="bg1"/>
              </a:solidFill>
            </a:endParaRPr>
          </a:p>
          <a:p>
            <a:pPr marL="0" indent="0">
              <a:buNone/>
            </a:pPr>
            <a:r>
              <a:rPr lang="en-US" dirty="0" err="1">
                <a:solidFill>
                  <a:srgbClr val="FFC000"/>
                </a:solidFill>
              </a:rPr>
              <a:t>Nirtzah</a:t>
            </a:r>
            <a:r>
              <a:rPr lang="en-US" dirty="0">
                <a:solidFill>
                  <a:srgbClr val="FFC000"/>
                </a:solidFill>
              </a:rPr>
              <a:t> (Conclusion / Acceptance)</a:t>
            </a:r>
          </a:p>
          <a:p>
            <a:pPr marL="0" indent="0">
              <a:buNone/>
            </a:pPr>
            <a:r>
              <a:rPr lang="en-US" dirty="0">
                <a:solidFill>
                  <a:schemeClr val="bg1"/>
                </a:solidFill>
              </a:rPr>
              <a:t>The Seder concludes with a final prayer that our observance be accepted by God. It ends with songs (including “Chad </a:t>
            </a:r>
            <a:r>
              <a:rPr lang="en-US" dirty="0" err="1">
                <a:solidFill>
                  <a:schemeClr val="bg1"/>
                </a:solidFill>
              </a:rPr>
              <a:t>Gadya</a:t>
            </a:r>
            <a:r>
              <a:rPr lang="en-US" dirty="0">
                <a:solidFill>
                  <a:schemeClr val="bg1"/>
                </a:solidFill>
              </a:rPr>
              <a:t>” and “Who Knows One?”), expressions of hope for future redemption, and the declaration:</a:t>
            </a:r>
          </a:p>
          <a:p>
            <a:pPr marL="0" indent="0">
              <a:buNone/>
            </a:pPr>
            <a:r>
              <a:rPr lang="en-US" dirty="0">
                <a:solidFill>
                  <a:schemeClr val="bg1"/>
                </a:solidFill>
                <a:effectLst/>
              </a:rPr>
              <a:t>“Next year in Jerusalem!” (</a:t>
            </a:r>
            <a:r>
              <a:rPr lang="en-US" dirty="0" err="1">
                <a:solidFill>
                  <a:schemeClr val="bg1"/>
                </a:solidFill>
                <a:effectLst/>
              </a:rPr>
              <a:t>L’shanah</a:t>
            </a:r>
            <a:r>
              <a:rPr lang="en-US" dirty="0">
                <a:solidFill>
                  <a:schemeClr val="bg1"/>
                </a:solidFill>
                <a:effectLst/>
              </a:rPr>
              <a:t> </a:t>
            </a:r>
            <a:r>
              <a:rPr lang="en-US" dirty="0" err="1">
                <a:solidFill>
                  <a:schemeClr val="bg1"/>
                </a:solidFill>
                <a:effectLst/>
              </a:rPr>
              <a:t>ha’ba’ah</a:t>
            </a:r>
            <a:r>
              <a:rPr lang="en-US" dirty="0">
                <a:solidFill>
                  <a:schemeClr val="bg1"/>
                </a:solidFill>
                <a:effectLst/>
              </a:rPr>
              <a:t> </a:t>
            </a:r>
            <a:r>
              <a:rPr lang="en-US" dirty="0" err="1">
                <a:solidFill>
                  <a:schemeClr val="bg1"/>
                </a:solidFill>
                <a:effectLst/>
              </a:rPr>
              <a:t>b’Yerushalayim</a:t>
            </a:r>
            <a:r>
              <a:rPr lang="en-US" dirty="0">
                <a:solidFill>
                  <a:schemeClr val="bg1"/>
                </a:solidFill>
                <a:effectLst/>
              </a:rPr>
              <a:t>)</a:t>
            </a:r>
          </a:p>
          <a:p>
            <a:pPr marL="0" indent="0">
              <a:buNone/>
            </a:pPr>
            <a:endParaRPr lang="en-US" dirty="0">
              <a:solidFill>
                <a:schemeClr val="bg1"/>
              </a:solidFill>
            </a:endParaRPr>
          </a:p>
        </p:txBody>
      </p:sp>
    </p:spTree>
    <p:extLst>
      <p:ext uri="{BB962C8B-B14F-4D97-AF65-F5344CB8AC3E}">
        <p14:creationId xmlns:p14="http://schemas.microsoft.com/office/powerpoint/2010/main" val="2827593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456E0-99E7-E5E1-6FE2-3BE8507EBA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038690-78CA-D56D-6E88-342E14AE807C}"/>
              </a:ext>
            </a:extLst>
          </p:cNvPr>
          <p:cNvSpPr>
            <a:spLocks noGrp="1"/>
          </p:cNvSpPr>
          <p:nvPr>
            <p:ph idx="1"/>
          </p:nvPr>
        </p:nvSpPr>
        <p:spPr>
          <a:xfrm>
            <a:off x="308345" y="148856"/>
            <a:ext cx="11883656" cy="6709144"/>
          </a:xfrm>
        </p:spPr>
        <p:txBody>
          <a:bodyPr>
            <a:normAutofit/>
          </a:bodyPr>
          <a:lstStyle/>
          <a:p>
            <a:pPr marL="0" indent="0" algn="ctr">
              <a:buNone/>
            </a:pPr>
            <a:r>
              <a:rPr lang="en-US" sz="4000" dirty="0">
                <a:solidFill>
                  <a:schemeClr val="bg1"/>
                </a:solidFill>
              </a:rPr>
              <a:t>The Last Supper</a:t>
            </a:r>
          </a:p>
          <a:p>
            <a:pPr marL="0" indent="0">
              <a:buNone/>
            </a:pPr>
            <a:endParaRPr lang="en-US" dirty="0">
              <a:solidFill>
                <a:schemeClr val="bg1"/>
              </a:solidFill>
            </a:endParaRPr>
          </a:p>
          <a:p>
            <a:pPr marL="0" indent="0">
              <a:buNone/>
            </a:pPr>
            <a:r>
              <a:rPr lang="en-US" dirty="0">
                <a:solidFill>
                  <a:schemeClr val="bg1"/>
                </a:solidFill>
              </a:rPr>
              <a:t>Instead of washing hands, Jesus washed their feet.</a:t>
            </a:r>
          </a:p>
          <a:p>
            <a:pPr marL="0" indent="0">
              <a:buNone/>
            </a:pPr>
            <a:endParaRPr lang="en-US" dirty="0">
              <a:solidFill>
                <a:schemeClr val="bg1"/>
              </a:solidFill>
              <a:effectLst/>
            </a:endParaRPr>
          </a:p>
          <a:p>
            <a:pPr marL="0" indent="0">
              <a:buNone/>
            </a:pPr>
            <a:r>
              <a:rPr lang="en-US" dirty="0">
                <a:solidFill>
                  <a:schemeClr val="bg1"/>
                </a:solidFill>
                <a:effectLst/>
              </a:rPr>
              <a:t>Instead of blessing the matzah bread, Jesus says, “this is my body, which is given for you”.</a:t>
            </a:r>
          </a:p>
          <a:p>
            <a:pPr marL="0" indent="0">
              <a:buNone/>
            </a:pPr>
            <a:endParaRPr lang="en-US" dirty="0">
              <a:solidFill>
                <a:schemeClr val="bg1"/>
              </a:solidFill>
            </a:endParaRPr>
          </a:p>
          <a:p>
            <a:pPr marL="0" indent="0">
              <a:buNone/>
            </a:pPr>
            <a:r>
              <a:rPr lang="en-US" dirty="0">
                <a:solidFill>
                  <a:schemeClr val="bg1"/>
                </a:solidFill>
              </a:rPr>
              <a:t>Instead of pouring wine as a blessing, Jesus says, “this cup is the new covenant in my blood” (prophesized by Jeremiah 31:31-34).</a:t>
            </a:r>
          </a:p>
          <a:p>
            <a:pPr marL="0" indent="0">
              <a:buNone/>
            </a:pPr>
            <a:endParaRPr lang="en-US" dirty="0">
              <a:solidFill>
                <a:schemeClr val="bg1"/>
              </a:solidFill>
            </a:endParaRPr>
          </a:p>
          <a:p>
            <a:pPr marL="0" indent="0">
              <a:buNone/>
            </a:pPr>
            <a:r>
              <a:rPr lang="en-US" dirty="0">
                <a:solidFill>
                  <a:schemeClr val="bg1"/>
                </a:solidFill>
                <a:effectLst/>
              </a:rPr>
              <a:t>Instead of remembering the Exodus, Jesus says, “Do this in remembr</a:t>
            </a:r>
            <a:r>
              <a:rPr lang="en-US" dirty="0">
                <a:solidFill>
                  <a:schemeClr val="bg1"/>
                </a:solidFill>
              </a:rPr>
              <a:t>ance of me”.</a:t>
            </a:r>
          </a:p>
          <a:p>
            <a:pPr marL="0" indent="0">
              <a:buNone/>
            </a:pPr>
            <a:endParaRPr lang="en-US" dirty="0">
              <a:solidFill>
                <a:schemeClr val="bg1"/>
              </a:solidFill>
              <a:effectLst/>
            </a:endParaRPr>
          </a:p>
          <a:p>
            <a:pPr marL="0" indent="0">
              <a:buNone/>
            </a:pPr>
            <a:endParaRPr lang="en-US" dirty="0">
              <a:solidFill>
                <a:schemeClr val="bg1"/>
              </a:solidFill>
            </a:endParaRPr>
          </a:p>
        </p:txBody>
      </p:sp>
    </p:spTree>
    <p:extLst>
      <p:ext uri="{BB962C8B-B14F-4D97-AF65-F5344CB8AC3E}">
        <p14:creationId xmlns:p14="http://schemas.microsoft.com/office/powerpoint/2010/main" val="3324357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6B8DD-F701-D700-A193-047D0E5662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5BA04E-0E31-0996-55F8-A88EFAA540E9}"/>
              </a:ext>
            </a:extLst>
          </p:cNvPr>
          <p:cNvSpPr>
            <a:spLocks noGrp="1"/>
          </p:cNvSpPr>
          <p:nvPr>
            <p:ph idx="1"/>
          </p:nvPr>
        </p:nvSpPr>
        <p:spPr>
          <a:xfrm>
            <a:off x="4859079" y="148856"/>
            <a:ext cx="7332921" cy="6709144"/>
          </a:xfrm>
        </p:spPr>
        <p:txBody>
          <a:bodyPr>
            <a:normAutofit/>
          </a:bodyPr>
          <a:lstStyle/>
          <a:p>
            <a:pPr marL="0" indent="0">
              <a:buNone/>
            </a:pPr>
            <a:r>
              <a:rPr lang="en-US" dirty="0">
                <a:solidFill>
                  <a:srgbClr val="FFC000"/>
                </a:solidFill>
              </a:rPr>
              <a:t>Exodus 12:12-13 NLT</a:t>
            </a:r>
          </a:p>
          <a:p>
            <a:pPr marL="0" indent="0">
              <a:buNone/>
            </a:pPr>
            <a:r>
              <a:rPr lang="en-US" dirty="0">
                <a:solidFill>
                  <a:srgbClr val="FFC000"/>
                </a:solidFill>
              </a:rPr>
              <a:t>12</a:t>
            </a:r>
            <a:r>
              <a:rPr lang="en-US" dirty="0">
                <a:solidFill>
                  <a:schemeClr val="bg1"/>
                </a:solidFill>
              </a:rPr>
              <a:t>  On that night I will pass through the land of Egypt and strike down every firstborn son and firstborn male animal in the land of Egypt. I will execute judgment against all the gods of Egypt, for I am the LORD!</a:t>
            </a:r>
          </a:p>
          <a:p>
            <a:pPr marL="0" indent="0">
              <a:buNone/>
            </a:pPr>
            <a:r>
              <a:rPr lang="en-US" dirty="0">
                <a:solidFill>
                  <a:srgbClr val="FFC000"/>
                </a:solidFill>
              </a:rPr>
              <a:t>13</a:t>
            </a:r>
            <a:r>
              <a:rPr lang="en-US" dirty="0">
                <a:solidFill>
                  <a:schemeClr val="bg1"/>
                </a:solidFill>
              </a:rPr>
              <a:t>  But the blood on your doorposts will serve as a sign, marking the houses where you are staying. When I see the blood, I will </a:t>
            </a:r>
            <a:r>
              <a:rPr lang="en-US" dirty="0">
                <a:solidFill>
                  <a:srgbClr val="FFFF00"/>
                </a:solidFill>
              </a:rPr>
              <a:t>pass over </a:t>
            </a:r>
            <a:r>
              <a:rPr lang="en-US" dirty="0">
                <a:solidFill>
                  <a:schemeClr val="bg1"/>
                </a:solidFill>
              </a:rPr>
              <a:t>you. This plague of death will not touch you when I strike the land of Egypt.</a:t>
            </a:r>
          </a:p>
          <a:p>
            <a:pPr marL="0" indent="0">
              <a:buNone/>
            </a:pPr>
            <a:endParaRPr lang="en-US" dirty="0">
              <a:solidFill>
                <a:schemeClr val="bg1"/>
              </a:solidFill>
            </a:endParaRPr>
          </a:p>
          <a:p>
            <a:pPr marL="0" indent="0" algn="ctr">
              <a:buNone/>
            </a:pPr>
            <a:r>
              <a:rPr lang="en-US" dirty="0">
                <a:solidFill>
                  <a:schemeClr val="bg1"/>
                </a:solidFill>
              </a:rPr>
              <a:t>Passover = Pasach</a:t>
            </a:r>
          </a:p>
        </p:txBody>
      </p:sp>
      <p:pic>
        <p:nvPicPr>
          <p:cNvPr id="7" name="Picture 6">
            <a:extLst>
              <a:ext uri="{FF2B5EF4-FFF2-40B4-BE49-F238E27FC236}">
                <a16:creationId xmlns:a16="http://schemas.microsoft.com/office/drawing/2014/main" id="{85C93D64-3229-2370-E5AE-2C3D8A7BF549}"/>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620006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F1BD2-15B7-D9AD-3ACF-25C91ABF582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3ECEE4-AEA0-6508-5EA5-0D5EB18BF77D}"/>
              </a:ext>
            </a:extLst>
          </p:cNvPr>
          <p:cNvSpPr>
            <a:spLocks noGrp="1"/>
          </p:cNvSpPr>
          <p:nvPr>
            <p:ph idx="1"/>
          </p:nvPr>
        </p:nvSpPr>
        <p:spPr>
          <a:xfrm>
            <a:off x="4859079" y="148856"/>
            <a:ext cx="7332921" cy="6709144"/>
          </a:xfrm>
        </p:spPr>
        <p:txBody>
          <a:bodyPr>
            <a:normAutofit/>
          </a:bodyPr>
          <a:lstStyle/>
          <a:p>
            <a:pPr marL="0" indent="0">
              <a:buNone/>
            </a:pPr>
            <a:r>
              <a:rPr lang="en-US" dirty="0">
                <a:solidFill>
                  <a:srgbClr val="FFC000"/>
                </a:solidFill>
              </a:rPr>
              <a:t>Exodus 12:14 NLT</a:t>
            </a:r>
          </a:p>
          <a:p>
            <a:pPr marL="0" indent="0">
              <a:buNone/>
            </a:pPr>
            <a:r>
              <a:rPr lang="en-US" dirty="0">
                <a:solidFill>
                  <a:srgbClr val="FFC000"/>
                </a:solidFill>
              </a:rPr>
              <a:t>14</a:t>
            </a:r>
            <a:r>
              <a:rPr lang="en-US" dirty="0">
                <a:solidFill>
                  <a:schemeClr val="bg1"/>
                </a:solidFill>
              </a:rPr>
              <a:t>  “This is a day to remember. Each year, from generation to generation, you must celebrate it as a special festival to the LORD. This is a law for all time.</a:t>
            </a:r>
          </a:p>
          <a:p>
            <a:pPr marL="0" indent="0">
              <a:buNone/>
            </a:pPr>
            <a:endParaRPr lang="en-US" dirty="0">
              <a:solidFill>
                <a:schemeClr val="bg1"/>
              </a:solidFill>
            </a:endParaRPr>
          </a:p>
          <a:p>
            <a:pPr marL="0" indent="0">
              <a:buNone/>
            </a:pPr>
            <a:r>
              <a:rPr lang="en-US" dirty="0">
                <a:solidFill>
                  <a:srgbClr val="FFC000"/>
                </a:solidFill>
              </a:rPr>
              <a:t>Exodus 12:24-25 NLT</a:t>
            </a:r>
          </a:p>
          <a:p>
            <a:pPr marL="0" indent="0">
              <a:buNone/>
            </a:pPr>
            <a:r>
              <a:rPr lang="en-US" dirty="0">
                <a:solidFill>
                  <a:srgbClr val="FFC000"/>
                </a:solidFill>
              </a:rPr>
              <a:t>24</a:t>
            </a:r>
            <a:r>
              <a:rPr lang="en-US" dirty="0">
                <a:solidFill>
                  <a:schemeClr val="bg1"/>
                </a:solidFill>
              </a:rPr>
              <a:t>  “Remember, these instructions are a permanent law that you and your descendants must observe forever.</a:t>
            </a:r>
          </a:p>
          <a:p>
            <a:pPr marL="0" indent="0">
              <a:buNone/>
            </a:pPr>
            <a:r>
              <a:rPr lang="en-US" dirty="0">
                <a:solidFill>
                  <a:srgbClr val="FFC000"/>
                </a:solidFill>
              </a:rPr>
              <a:t>25</a:t>
            </a:r>
            <a:r>
              <a:rPr lang="en-US" dirty="0">
                <a:solidFill>
                  <a:schemeClr val="bg1"/>
                </a:solidFill>
              </a:rPr>
              <a:t>  When you enter the land the LORD has promised to give you, you will continue to observe this ceremony.</a:t>
            </a:r>
          </a:p>
          <a:p>
            <a:endParaRPr lang="en-US" dirty="0">
              <a:solidFill>
                <a:schemeClr val="bg1"/>
              </a:solidFill>
            </a:endParaRPr>
          </a:p>
        </p:txBody>
      </p:sp>
      <p:pic>
        <p:nvPicPr>
          <p:cNvPr id="7" name="Picture 6">
            <a:extLst>
              <a:ext uri="{FF2B5EF4-FFF2-40B4-BE49-F238E27FC236}">
                <a16:creationId xmlns:a16="http://schemas.microsoft.com/office/drawing/2014/main" id="{BBD4F0FB-F152-A649-DE77-C74B07884D98}"/>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889346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F78F9-5505-665F-BE73-FDA764E61DB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45477B-D81C-5958-4DB8-E16CD38007C9}"/>
              </a:ext>
            </a:extLst>
          </p:cNvPr>
          <p:cNvSpPr>
            <a:spLocks noGrp="1"/>
          </p:cNvSpPr>
          <p:nvPr>
            <p:ph idx="1"/>
          </p:nvPr>
        </p:nvSpPr>
        <p:spPr>
          <a:xfrm>
            <a:off x="4859079" y="148856"/>
            <a:ext cx="7332921" cy="6709144"/>
          </a:xfrm>
        </p:spPr>
        <p:txBody>
          <a:bodyPr>
            <a:normAutofit lnSpcReduction="10000"/>
          </a:bodyPr>
          <a:lstStyle/>
          <a:p>
            <a:pPr marL="0" indent="0">
              <a:buNone/>
            </a:pPr>
            <a:r>
              <a:rPr lang="en-US" dirty="0">
                <a:solidFill>
                  <a:srgbClr val="FFC000"/>
                </a:solidFill>
              </a:rPr>
              <a:t>Exodus 12:29-31 NLT</a:t>
            </a:r>
          </a:p>
          <a:p>
            <a:pPr marL="0" indent="0">
              <a:buNone/>
            </a:pPr>
            <a:r>
              <a:rPr lang="en-US" dirty="0">
                <a:solidFill>
                  <a:srgbClr val="FFC000"/>
                </a:solidFill>
              </a:rPr>
              <a:t>29</a:t>
            </a:r>
            <a:r>
              <a:rPr lang="en-US" dirty="0">
                <a:solidFill>
                  <a:schemeClr val="bg1"/>
                </a:solidFill>
              </a:rPr>
              <a:t>  And that night at midnight, the LORD struck down all the firstborn sons in the land of Egypt, from the firstborn son of Pharaoh, who sat on his throne, to the firstborn son of the prisoner in the dungeon. Even the firstborn of their livestock were killed.</a:t>
            </a:r>
          </a:p>
          <a:p>
            <a:pPr marL="0" indent="0">
              <a:buNone/>
            </a:pPr>
            <a:r>
              <a:rPr lang="en-US" dirty="0">
                <a:solidFill>
                  <a:srgbClr val="FFC000"/>
                </a:solidFill>
              </a:rPr>
              <a:t>30</a:t>
            </a:r>
            <a:r>
              <a:rPr lang="en-US" dirty="0">
                <a:solidFill>
                  <a:schemeClr val="bg1"/>
                </a:solidFill>
              </a:rPr>
              <a:t>  Pharaoh and all his officials and all the people of Egypt woke up during the night, and loud wailing was heard throughout the land of Egypt. There was not a single house where someone had not died.</a:t>
            </a:r>
          </a:p>
          <a:p>
            <a:pPr marL="0" indent="0">
              <a:buNone/>
            </a:pPr>
            <a:r>
              <a:rPr lang="en-US" dirty="0">
                <a:solidFill>
                  <a:srgbClr val="FFC000"/>
                </a:solidFill>
              </a:rPr>
              <a:t>31</a:t>
            </a:r>
            <a:r>
              <a:rPr lang="en-US" dirty="0">
                <a:solidFill>
                  <a:schemeClr val="bg1"/>
                </a:solidFill>
              </a:rPr>
              <a:t>  Pharaoh sent for Moses and Aaron during the night. “Get out!” he ordered. “Leave my people—and take the rest of the Israelites with you! Go and worship the LORD as you have requested.</a:t>
            </a:r>
          </a:p>
        </p:txBody>
      </p:sp>
      <p:pic>
        <p:nvPicPr>
          <p:cNvPr id="7" name="Picture 6">
            <a:extLst>
              <a:ext uri="{FF2B5EF4-FFF2-40B4-BE49-F238E27FC236}">
                <a16:creationId xmlns:a16="http://schemas.microsoft.com/office/drawing/2014/main" id="{22077C3C-5BFF-4E24-1489-678D5A9C9622}"/>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382452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F3A30-2161-00A6-4FBE-C3143A127C98}"/>
            </a:ext>
          </a:extLst>
        </p:cNvPr>
        <p:cNvGrpSpPr/>
        <p:nvPr/>
      </p:nvGrpSpPr>
      <p:grpSpPr>
        <a:xfrm>
          <a:off x="0" y="0"/>
          <a:ext cx="0" cy="0"/>
          <a:chOff x="0" y="0"/>
          <a:chExt cx="0" cy="0"/>
        </a:xfrm>
      </p:grpSpPr>
      <p:pic>
        <p:nvPicPr>
          <p:cNvPr id="2" name="Picture 2" descr="The Significance of the Lamb Without Blemish in the Bible">
            <a:extLst>
              <a:ext uri="{FF2B5EF4-FFF2-40B4-BE49-F238E27FC236}">
                <a16:creationId xmlns:a16="http://schemas.microsoft.com/office/drawing/2014/main" id="{D229383A-CCE9-A7C0-94E6-E7C897DCAD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758" r="9522" b="1"/>
          <a:stretch>
            <a:fillRect/>
          </a:stretch>
        </p:blipFill>
        <p:spPr bwMode="auto">
          <a:xfrm>
            <a:off x="-3080909"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6DC3776-A9A2-BDAA-D157-875590F8B208}"/>
              </a:ext>
            </a:extLst>
          </p:cNvPr>
          <p:cNvSpPr>
            <a:spLocks noGrp="1"/>
          </p:cNvSpPr>
          <p:nvPr>
            <p:ph idx="1"/>
          </p:nvPr>
        </p:nvSpPr>
        <p:spPr>
          <a:xfrm>
            <a:off x="4859079" y="0"/>
            <a:ext cx="7332921" cy="6858000"/>
          </a:xfrm>
          <a:solidFill>
            <a:schemeClr val="bg2">
              <a:lumMod val="25000"/>
            </a:schemeClr>
          </a:solidFill>
        </p:spPr>
        <p:txBody>
          <a:bodyPr>
            <a:normAutofit/>
          </a:bodyPr>
          <a:lstStyle/>
          <a:p>
            <a:pPr marL="0" indent="0">
              <a:buNone/>
            </a:pPr>
            <a:r>
              <a:rPr lang="en-US" dirty="0">
                <a:solidFill>
                  <a:schemeClr val="bg1"/>
                </a:solidFill>
              </a:rPr>
              <a:t>Seven Ways Passover Foreshadows Jesus</a:t>
            </a:r>
          </a:p>
          <a:p>
            <a:pPr marL="0" indent="0">
              <a:buNone/>
            </a:pPr>
            <a:r>
              <a:rPr lang="en-US" dirty="0">
                <a:solidFill>
                  <a:schemeClr val="bg1"/>
                </a:solidFill>
              </a:rPr>
              <a:t>1) Lamb without Blemish</a:t>
            </a:r>
          </a:p>
          <a:p>
            <a:pPr marL="0" indent="0">
              <a:buNone/>
            </a:pPr>
            <a:endParaRPr lang="en-US" dirty="0">
              <a:solidFill>
                <a:schemeClr val="bg1"/>
              </a:solidFill>
            </a:endParaRPr>
          </a:p>
          <a:p>
            <a:pPr marL="0" indent="0">
              <a:buNone/>
            </a:pPr>
            <a:r>
              <a:rPr lang="en-US" dirty="0">
                <a:solidFill>
                  <a:srgbClr val="FFC000"/>
                </a:solidFill>
              </a:rPr>
              <a:t>Exodus 12:5 NLT</a:t>
            </a:r>
          </a:p>
          <a:p>
            <a:pPr marL="0" indent="0">
              <a:buNone/>
            </a:pPr>
            <a:r>
              <a:rPr lang="en-US" dirty="0">
                <a:solidFill>
                  <a:srgbClr val="FFC000"/>
                </a:solidFill>
              </a:rPr>
              <a:t>5</a:t>
            </a:r>
            <a:r>
              <a:rPr lang="en-US" dirty="0">
                <a:solidFill>
                  <a:schemeClr val="bg1"/>
                </a:solidFill>
              </a:rPr>
              <a:t>  The animal you select must be a one-year-old male, either a sheep or a goat, with no defects.</a:t>
            </a:r>
          </a:p>
          <a:p>
            <a:pPr marL="0" indent="0">
              <a:buNone/>
            </a:pPr>
            <a:endParaRPr lang="en-US" dirty="0">
              <a:solidFill>
                <a:schemeClr val="bg1"/>
              </a:solidFill>
            </a:endParaRPr>
          </a:p>
          <a:p>
            <a:pPr marL="0" indent="0">
              <a:buNone/>
            </a:pPr>
            <a:r>
              <a:rPr lang="en-US" dirty="0">
                <a:solidFill>
                  <a:srgbClr val="FFC000"/>
                </a:solidFill>
              </a:rPr>
              <a:t>1 Peter 1:19 NLT</a:t>
            </a:r>
          </a:p>
          <a:p>
            <a:pPr marL="0" indent="0">
              <a:buNone/>
            </a:pPr>
            <a:r>
              <a:rPr lang="en-US" dirty="0">
                <a:solidFill>
                  <a:srgbClr val="FFC000"/>
                </a:solidFill>
              </a:rPr>
              <a:t>19</a:t>
            </a:r>
            <a:r>
              <a:rPr lang="en-US" dirty="0">
                <a:solidFill>
                  <a:schemeClr val="bg1"/>
                </a:solidFill>
              </a:rPr>
              <a:t>  It was the precious blood of Christ, the sinless, spotless Lamb of God.</a:t>
            </a:r>
          </a:p>
          <a:p>
            <a:pPr marL="0" indent="0">
              <a:buNone/>
            </a:pPr>
            <a:endParaRPr lang="en-US" dirty="0">
              <a:solidFill>
                <a:schemeClr val="bg1"/>
              </a:solidFill>
            </a:endParaRPr>
          </a:p>
        </p:txBody>
      </p:sp>
    </p:spTree>
    <p:extLst>
      <p:ext uri="{BB962C8B-B14F-4D97-AF65-F5344CB8AC3E}">
        <p14:creationId xmlns:p14="http://schemas.microsoft.com/office/powerpoint/2010/main" val="2859356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8A95C-B99D-3537-2389-49145AC6D68F}"/>
            </a:ext>
          </a:extLst>
        </p:cNvPr>
        <p:cNvGrpSpPr/>
        <p:nvPr/>
      </p:nvGrpSpPr>
      <p:grpSpPr>
        <a:xfrm>
          <a:off x="0" y="0"/>
          <a:ext cx="0" cy="0"/>
          <a:chOff x="0" y="0"/>
          <a:chExt cx="0" cy="0"/>
        </a:xfrm>
      </p:grpSpPr>
      <p:pic>
        <p:nvPicPr>
          <p:cNvPr id="2" name="Picture 2" descr="The Significance of the Lamb Without Blemish in the Bible">
            <a:extLst>
              <a:ext uri="{FF2B5EF4-FFF2-40B4-BE49-F238E27FC236}">
                <a16:creationId xmlns:a16="http://schemas.microsoft.com/office/drawing/2014/main" id="{E8C5DA5E-9C6F-7483-EB30-A1B6E487B3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758" r="9522" b="1"/>
          <a:stretch>
            <a:fillRect/>
          </a:stretch>
        </p:blipFill>
        <p:spPr bwMode="auto">
          <a:xfrm>
            <a:off x="-3080909"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B7866B3-1DF4-368F-9A41-1F58785BA094}"/>
              </a:ext>
            </a:extLst>
          </p:cNvPr>
          <p:cNvSpPr>
            <a:spLocks noGrp="1"/>
          </p:cNvSpPr>
          <p:nvPr>
            <p:ph idx="1"/>
          </p:nvPr>
        </p:nvSpPr>
        <p:spPr>
          <a:xfrm>
            <a:off x="4859079" y="0"/>
            <a:ext cx="7332921" cy="6858000"/>
          </a:xfrm>
          <a:solidFill>
            <a:schemeClr val="bg2">
              <a:lumMod val="25000"/>
            </a:schemeClr>
          </a:solidFill>
        </p:spPr>
        <p:txBody>
          <a:bodyPr>
            <a:normAutofit lnSpcReduction="10000"/>
          </a:bodyPr>
          <a:lstStyle/>
          <a:p>
            <a:pPr marL="0" indent="0">
              <a:buNone/>
            </a:pPr>
            <a:r>
              <a:rPr lang="en-US" dirty="0">
                <a:solidFill>
                  <a:schemeClr val="bg1"/>
                </a:solidFill>
              </a:rPr>
              <a:t>Seven Ways Passover Foreshadows Jesus</a:t>
            </a:r>
          </a:p>
          <a:p>
            <a:pPr marL="0" indent="0">
              <a:buNone/>
            </a:pPr>
            <a:r>
              <a:rPr lang="en-US" dirty="0">
                <a:solidFill>
                  <a:schemeClr val="bg1"/>
                </a:solidFill>
              </a:rPr>
              <a:t>2) Substitutionary Death</a:t>
            </a:r>
          </a:p>
          <a:p>
            <a:pPr marL="0" indent="0">
              <a:buNone/>
            </a:pPr>
            <a:endParaRPr lang="en-US" dirty="0">
              <a:solidFill>
                <a:schemeClr val="bg1"/>
              </a:solidFill>
            </a:endParaRPr>
          </a:p>
          <a:p>
            <a:pPr marL="0" indent="0">
              <a:buNone/>
            </a:pPr>
            <a:r>
              <a:rPr lang="en-US" dirty="0">
                <a:solidFill>
                  <a:srgbClr val="FFC000"/>
                </a:solidFill>
              </a:rPr>
              <a:t>Exodus 12:6b NLT</a:t>
            </a:r>
          </a:p>
          <a:p>
            <a:pPr marL="0" indent="0">
              <a:buNone/>
            </a:pPr>
            <a:r>
              <a:rPr lang="en-US" dirty="0">
                <a:solidFill>
                  <a:srgbClr val="FFC000"/>
                </a:solidFill>
              </a:rPr>
              <a:t>6</a:t>
            </a:r>
            <a:r>
              <a:rPr lang="en-US" dirty="0">
                <a:solidFill>
                  <a:schemeClr val="bg1"/>
                </a:solidFill>
              </a:rPr>
              <a:t>  Then the whole assembly of the community of Israel must slaughter their lamb or young goat at twilight.</a:t>
            </a:r>
          </a:p>
          <a:p>
            <a:pPr marL="0" indent="0">
              <a:buNone/>
            </a:pPr>
            <a:endParaRPr lang="en-US" dirty="0">
              <a:solidFill>
                <a:schemeClr val="bg1"/>
              </a:solidFill>
            </a:endParaRPr>
          </a:p>
          <a:p>
            <a:pPr marL="0" indent="0">
              <a:buNone/>
            </a:pPr>
            <a:r>
              <a:rPr lang="en-US" dirty="0">
                <a:solidFill>
                  <a:srgbClr val="FFC000"/>
                </a:solidFill>
              </a:rPr>
              <a:t>John 1:29 NLT</a:t>
            </a:r>
          </a:p>
          <a:p>
            <a:pPr marL="0" indent="0">
              <a:buNone/>
            </a:pPr>
            <a:r>
              <a:rPr lang="en-US" dirty="0">
                <a:solidFill>
                  <a:srgbClr val="FFC000"/>
                </a:solidFill>
              </a:rPr>
              <a:t>29</a:t>
            </a:r>
            <a:r>
              <a:rPr lang="en-US" dirty="0">
                <a:solidFill>
                  <a:schemeClr val="bg1"/>
                </a:solidFill>
              </a:rPr>
              <a:t>  The next day John saw Jesus coming toward him and said, “Look! The Lamb of God who takes away the sin of the world!</a:t>
            </a:r>
          </a:p>
          <a:p>
            <a:pPr marL="0" indent="0">
              <a:buNone/>
            </a:pPr>
            <a:endParaRPr lang="en-US" dirty="0">
              <a:solidFill>
                <a:srgbClr val="FFC000"/>
              </a:solidFill>
            </a:endParaRPr>
          </a:p>
          <a:p>
            <a:pPr marL="0" indent="0">
              <a:buNone/>
            </a:pPr>
            <a:r>
              <a:rPr lang="en-US" dirty="0">
                <a:solidFill>
                  <a:srgbClr val="FFC000"/>
                </a:solidFill>
              </a:rPr>
              <a:t>1 Corinthians 5:7b NLT</a:t>
            </a:r>
          </a:p>
          <a:p>
            <a:pPr marL="0" indent="0">
              <a:buNone/>
            </a:pPr>
            <a:r>
              <a:rPr lang="en-US" dirty="0">
                <a:solidFill>
                  <a:srgbClr val="FFC000"/>
                </a:solidFill>
              </a:rPr>
              <a:t>7 </a:t>
            </a:r>
            <a:r>
              <a:rPr lang="en-US" dirty="0">
                <a:solidFill>
                  <a:schemeClr val="bg1"/>
                </a:solidFill>
              </a:rPr>
              <a:t> Christ, our Passover Lamb, has been sacrificed for us.</a:t>
            </a:r>
          </a:p>
          <a:p>
            <a:pPr marL="0" indent="0">
              <a:buNone/>
            </a:pPr>
            <a:endParaRPr lang="en-US" dirty="0">
              <a:solidFill>
                <a:schemeClr val="bg1"/>
              </a:solidFill>
            </a:endParaRPr>
          </a:p>
        </p:txBody>
      </p:sp>
    </p:spTree>
    <p:extLst>
      <p:ext uri="{BB962C8B-B14F-4D97-AF65-F5344CB8AC3E}">
        <p14:creationId xmlns:p14="http://schemas.microsoft.com/office/powerpoint/2010/main" val="2720984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FFCD6-BD98-1318-3330-27B7A5C82525}"/>
            </a:ext>
          </a:extLst>
        </p:cNvPr>
        <p:cNvGrpSpPr/>
        <p:nvPr/>
      </p:nvGrpSpPr>
      <p:grpSpPr>
        <a:xfrm>
          <a:off x="0" y="0"/>
          <a:ext cx="0" cy="0"/>
          <a:chOff x="0" y="0"/>
          <a:chExt cx="0" cy="0"/>
        </a:xfrm>
      </p:grpSpPr>
      <p:pic>
        <p:nvPicPr>
          <p:cNvPr id="2" name="Picture 2" descr="The Significance of the Lamb Without Blemish in the Bible">
            <a:extLst>
              <a:ext uri="{FF2B5EF4-FFF2-40B4-BE49-F238E27FC236}">
                <a16:creationId xmlns:a16="http://schemas.microsoft.com/office/drawing/2014/main" id="{20039C24-BDE9-1E3F-7DBD-F165470C8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758" r="9522" b="1"/>
          <a:stretch>
            <a:fillRect/>
          </a:stretch>
        </p:blipFill>
        <p:spPr bwMode="auto">
          <a:xfrm>
            <a:off x="-3080909"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48DD15E-20D1-9E60-B017-417EDA4D8C07}"/>
              </a:ext>
            </a:extLst>
          </p:cNvPr>
          <p:cNvSpPr>
            <a:spLocks noGrp="1"/>
          </p:cNvSpPr>
          <p:nvPr>
            <p:ph idx="1"/>
          </p:nvPr>
        </p:nvSpPr>
        <p:spPr>
          <a:xfrm>
            <a:off x="4859079" y="0"/>
            <a:ext cx="7332921" cy="6858000"/>
          </a:xfrm>
          <a:solidFill>
            <a:schemeClr val="bg2">
              <a:lumMod val="25000"/>
            </a:schemeClr>
          </a:solidFill>
        </p:spPr>
        <p:txBody>
          <a:bodyPr>
            <a:normAutofit/>
          </a:bodyPr>
          <a:lstStyle/>
          <a:p>
            <a:pPr marL="0" indent="0">
              <a:buNone/>
            </a:pPr>
            <a:r>
              <a:rPr lang="en-US" dirty="0">
                <a:solidFill>
                  <a:schemeClr val="bg1"/>
                </a:solidFill>
              </a:rPr>
              <a:t>Seven Ways Passover Foreshadows Jesus</a:t>
            </a:r>
          </a:p>
          <a:p>
            <a:pPr marL="0" indent="0">
              <a:buNone/>
            </a:pPr>
            <a:r>
              <a:rPr lang="en-US" dirty="0">
                <a:solidFill>
                  <a:schemeClr val="bg1"/>
                </a:solidFill>
              </a:rPr>
              <a:t>3) Blood Applied for Deliverance</a:t>
            </a:r>
          </a:p>
          <a:p>
            <a:pPr marL="0" indent="0">
              <a:buNone/>
            </a:pPr>
            <a:endParaRPr lang="en-US" dirty="0">
              <a:solidFill>
                <a:schemeClr val="bg1"/>
              </a:solidFill>
            </a:endParaRPr>
          </a:p>
          <a:p>
            <a:pPr marL="0" indent="0">
              <a:buNone/>
            </a:pPr>
            <a:r>
              <a:rPr lang="en-US" dirty="0">
                <a:solidFill>
                  <a:srgbClr val="FFC000"/>
                </a:solidFill>
              </a:rPr>
              <a:t>Exodus 12:13 NET</a:t>
            </a:r>
          </a:p>
          <a:p>
            <a:pPr marL="0" indent="0">
              <a:buNone/>
            </a:pPr>
            <a:r>
              <a:rPr lang="en-US" dirty="0">
                <a:solidFill>
                  <a:srgbClr val="FFC000"/>
                </a:solidFill>
              </a:rPr>
              <a:t>13</a:t>
            </a:r>
            <a:r>
              <a:rPr lang="en-US" dirty="0">
                <a:solidFill>
                  <a:schemeClr val="bg1"/>
                </a:solidFill>
              </a:rPr>
              <a:t>  The blood will be a sign for you on the houses where you are, so that when I see the blood I will pass over you, and this plague will not fall on you to destroy you when I attack the land of Egypt.</a:t>
            </a:r>
          </a:p>
          <a:p>
            <a:pPr marL="0" indent="0">
              <a:buNone/>
            </a:pPr>
            <a:endParaRPr lang="en-US" dirty="0">
              <a:solidFill>
                <a:schemeClr val="bg1"/>
              </a:solidFill>
            </a:endParaRPr>
          </a:p>
          <a:p>
            <a:pPr marL="0" indent="0">
              <a:buNone/>
            </a:pPr>
            <a:r>
              <a:rPr lang="en-US" dirty="0">
                <a:solidFill>
                  <a:srgbClr val="FFC000"/>
                </a:solidFill>
              </a:rPr>
              <a:t>Romans 5:9 NET</a:t>
            </a:r>
          </a:p>
          <a:p>
            <a:pPr marL="0" indent="0">
              <a:buNone/>
            </a:pPr>
            <a:r>
              <a:rPr lang="en-US" dirty="0">
                <a:solidFill>
                  <a:srgbClr val="FFC000"/>
                </a:solidFill>
              </a:rPr>
              <a:t>9 </a:t>
            </a:r>
            <a:r>
              <a:rPr lang="en-US" dirty="0">
                <a:solidFill>
                  <a:schemeClr val="bg1"/>
                </a:solidFill>
              </a:rPr>
              <a:t> Much more then, because we have now been declared righteous by his blood, we will be saved through him from God’s wrath.</a:t>
            </a:r>
          </a:p>
          <a:p>
            <a:pPr marL="0" indent="0">
              <a:buNone/>
            </a:pPr>
            <a:endParaRPr lang="en-US" dirty="0">
              <a:solidFill>
                <a:schemeClr val="bg1"/>
              </a:solidFill>
            </a:endParaRPr>
          </a:p>
        </p:txBody>
      </p:sp>
    </p:spTree>
    <p:extLst>
      <p:ext uri="{BB962C8B-B14F-4D97-AF65-F5344CB8AC3E}">
        <p14:creationId xmlns:p14="http://schemas.microsoft.com/office/powerpoint/2010/main" val="1368405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0F6BE-8588-B247-3BB0-AFB201A9CF1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D2F53B-3B8F-63CF-5686-5C56838EB90C}"/>
              </a:ext>
            </a:extLst>
          </p:cNvPr>
          <p:cNvSpPr>
            <a:spLocks noGrp="1"/>
          </p:cNvSpPr>
          <p:nvPr>
            <p:ph idx="1"/>
          </p:nvPr>
        </p:nvSpPr>
        <p:spPr>
          <a:xfrm>
            <a:off x="4859079" y="148856"/>
            <a:ext cx="7332921" cy="6709144"/>
          </a:xfrm>
        </p:spPr>
        <p:txBody>
          <a:bodyPr>
            <a:normAutofit fontScale="92500" lnSpcReduction="10000"/>
          </a:bodyPr>
          <a:lstStyle/>
          <a:p>
            <a:pPr marL="0" indent="0">
              <a:buNone/>
            </a:pPr>
            <a:r>
              <a:rPr lang="en-US" dirty="0">
                <a:solidFill>
                  <a:schemeClr val="bg1"/>
                </a:solidFill>
              </a:rPr>
              <a:t>Seven Ways Passover Foreshadows Jesus</a:t>
            </a:r>
          </a:p>
          <a:p>
            <a:pPr marL="0" indent="0">
              <a:buNone/>
            </a:pPr>
            <a:r>
              <a:rPr lang="en-US" dirty="0">
                <a:solidFill>
                  <a:schemeClr val="bg1"/>
                </a:solidFill>
              </a:rPr>
              <a:t>4) No Broken Bones</a:t>
            </a:r>
          </a:p>
          <a:p>
            <a:pPr marL="0" indent="0">
              <a:buNone/>
            </a:pPr>
            <a:endParaRPr lang="en-US" dirty="0">
              <a:solidFill>
                <a:schemeClr val="bg1"/>
              </a:solidFill>
            </a:endParaRPr>
          </a:p>
          <a:p>
            <a:pPr marL="0" indent="0">
              <a:buNone/>
            </a:pPr>
            <a:r>
              <a:rPr lang="en-US" dirty="0">
                <a:solidFill>
                  <a:srgbClr val="FFC000"/>
                </a:solidFill>
              </a:rPr>
              <a:t>Exodus 12:46 NET</a:t>
            </a:r>
          </a:p>
          <a:p>
            <a:pPr marL="0" indent="0">
              <a:buNone/>
            </a:pPr>
            <a:r>
              <a:rPr lang="en-US" dirty="0">
                <a:solidFill>
                  <a:srgbClr val="FFC000"/>
                </a:solidFill>
              </a:rPr>
              <a:t>46</a:t>
            </a:r>
            <a:r>
              <a:rPr lang="en-US" dirty="0">
                <a:solidFill>
                  <a:schemeClr val="bg1"/>
                </a:solidFill>
              </a:rPr>
              <a:t>  It must be eaten in one house; you must not bring any of the meat outside the house, and you must not break a bone of it.</a:t>
            </a:r>
          </a:p>
          <a:p>
            <a:pPr marL="0" indent="0">
              <a:buNone/>
            </a:pPr>
            <a:endParaRPr lang="en-US" dirty="0">
              <a:solidFill>
                <a:schemeClr val="bg1"/>
              </a:solidFill>
            </a:endParaRPr>
          </a:p>
          <a:p>
            <a:pPr marL="0" indent="0">
              <a:buNone/>
            </a:pPr>
            <a:r>
              <a:rPr lang="en-US" dirty="0">
                <a:solidFill>
                  <a:srgbClr val="FFC000"/>
                </a:solidFill>
              </a:rPr>
              <a:t>John 19:36 NLT</a:t>
            </a:r>
          </a:p>
          <a:p>
            <a:pPr marL="0" indent="0">
              <a:buNone/>
            </a:pPr>
            <a:r>
              <a:rPr lang="en-US" dirty="0">
                <a:solidFill>
                  <a:srgbClr val="FFC000"/>
                </a:solidFill>
              </a:rPr>
              <a:t>36</a:t>
            </a:r>
            <a:r>
              <a:rPr lang="en-US" dirty="0">
                <a:solidFill>
                  <a:schemeClr val="bg1"/>
                </a:solidFill>
              </a:rPr>
              <a:t>  These things happened in fulfillment of the Scriptures that say, “Not one of his bones will be broken,”</a:t>
            </a:r>
          </a:p>
          <a:p>
            <a:pPr marL="0" indent="0">
              <a:buNone/>
            </a:pPr>
            <a:endParaRPr lang="en-US" dirty="0">
              <a:solidFill>
                <a:schemeClr val="bg1"/>
              </a:solidFill>
            </a:endParaRPr>
          </a:p>
          <a:p>
            <a:pPr marL="0" indent="0">
              <a:buNone/>
            </a:pPr>
            <a:r>
              <a:rPr lang="en-US" dirty="0">
                <a:solidFill>
                  <a:srgbClr val="FFC000"/>
                </a:solidFill>
              </a:rPr>
              <a:t>Psalms 34:20 NLT</a:t>
            </a:r>
          </a:p>
          <a:p>
            <a:pPr marL="0" indent="0">
              <a:buNone/>
            </a:pPr>
            <a:r>
              <a:rPr lang="en-US" dirty="0">
                <a:solidFill>
                  <a:srgbClr val="FFC000"/>
                </a:solidFill>
              </a:rPr>
              <a:t>20</a:t>
            </a:r>
            <a:r>
              <a:rPr lang="en-US" dirty="0">
                <a:solidFill>
                  <a:schemeClr val="bg1"/>
                </a:solidFill>
              </a:rPr>
              <a:t>  For the LORD protects the bones of the righteous; not one of them is broken!</a:t>
            </a:r>
          </a:p>
        </p:txBody>
      </p:sp>
      <p:pic>
        <p:nvPicPr>
          <p:cNvPr id="7" name="Picture 6">
            <a:extLst>
              <a:ext uri="{FF2B5EF4-FFF2-40B4-BE49-F238E27FC236}">
                <a16:creationId xmlns:a16="http://schemas.microsoft.com/office/drawing/2014/main" id="{249ADD5E-4B76-6C80-31DF-559CF1751A3C}"/>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1395840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408</TotalTime>
  <Words>2326</Words>
  <Application>Microsoft Office PowerPoint</Application>
  <PresentationFormat>Widescreen</PresentationFormat>
  <Paragraphs>217</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Bloomfield</dc:creator>
  <cp:lastModifiedBy>Michael Bloomfield</cp:lastModifiedBy>
  <cp:revision>1</cp:revision>
  <dcterms:created xsi:type="dcterms:W3CDTF">2026-03-29T03:52:04Z</dcterms:created>
  <dcterms:modified xsi:type="dcterms:W3CDTF">2026-03-29T10:40:42Z</dcterms:modified>
</cp:coreProperties>
</file>