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7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389" r:id="rId23"/>
    <p:sldId id="390" r:id="rId2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2A9C4D-C989-4870-B191-D18E2B83C0A1}" v="9" dt="2026-09-07T22:09:07.6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71822" autoAdjust="0"/>
  </p:normalViewPr>
  <p:slideViewPr>
    <p:cSldViewPr snapToGrid="0" snapToObjects="1">
      <p:cViewPr varScale="1">
        <p:scale>
          <a:sx n="59" d="100"/>
          <a:sy n="59" d="100"/>
        </p:scale>
        <p:origin x="1589" y="5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Bloomfield" userId="f70212b848e07b29" providerId="LiveId" clId="{BA976264-9805-4731-ACDC-7F8489037E99}"/>
    <pc:docChg chg="custSel addSld delSld modSld sldOrd">
      <pc:chgData name="Michael Bloomfield" userId="f70212b848e07b29" providerId="LiveId" clId="{BA976264-9805-4731-ACDC-7F8489037E99}" dt="2026-09-12T04:17:42.034" v="75" actId="47"/>
      <pc:docMkLst>
        <pc:docMk/>
      </pc:docMkLst>
      <pc:sldChg chg="modSp add mod setBg">
        <pc:chgData name="Michael Bloomfield" userId="f70212b848e07b29" providerId="LiveId" clId="{BA976264-9805-4731-ACDC-7F8489037E99}" dt="2026-09-06T17:30:43.853" v="4" actId="14100"/>
        <pc:sldMkLst>
          <pc:docMk/>
          <pc:sldMk cId="702430495" sldId="389"/>
        </pc:sldMkLst>
        <pc:spChg chg="mod">
          <ac:chgData name="Michael Bloomfield" userId="f70212b848e07b29" providerId="LiveId" clId="{BA976264-9805-4731-ACDC-7F8489037E99}" dt="2026-09-06T17:30:43.853" v="4" actId="14100"/>
          <ac:spMkLst>
            <pc:docMk/>
            <pc:sldMk cId="702430495" sldId="389"/>
            <ac:spMk id="2" creationId="{1D22ECC2-3443-4317-8053-777A1AEA5807}"/>
          </ac:spMkLst>
        </pc:spChg>
      </pc:sldChg>
      <pc:sldChg chg="modSp add mod setBg">
        <pc:chgData name="Michael Bloomfield" userId="f70212b848e07b29" providerId="LiveId" clId="{BA976264-9805-4731-ACDC-7F8489037E99}" dt="2026-09-06T17:30:37.937" v="3" actId="120"/>
        <pc:sldMkLst>
          <pc:docMk/>
          <pc:sldMk cId="3820207003" sldId="390"/>
        </pc:sldMkLst>
        <pc:spChg chg="mod">
          <ac:chgData name="Michael Bloomfield" userId="f70212b848e07b29" providerId="LiveId" clId="{BA976264-9805-4731-ACDC-7F8489037E99}" dt="2026-09-06T17:30:37.937" v="3" actId="120"/>
          <ac:spMkLst>
            <pc:docMk/>
            <pc:sldMk cId="3820207003" sldId="390"/>
            <ac:spMk id="2" creationId="{1D22ECC2-3443-4317-8053-777A1AEA5807}"/>
          </ac:spMkLst>
        </pc:spChg>
      </pc:sldChg>
      <pc:sldChg chg="add del">
        <pc:chgData name="Michael Bloomfield" userId="f70212b848e07b29" providerId="LiveId" clId="{BA976264-9805-4731-ACDC-7F8489037E99}" dt="2026-09-12T04:17:42.034" v="75" actId="47"/>
        <pc:sldMkLst>
          <pc:docMk/>
          <pc:sldMk cId="1968146218" sldId="39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4622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2BF04-C03B-B38A-12C1-CE4808195D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AD378D-1A7D-A2FC-6BC9-82AE7C25F4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19A254-7D5E-9B00-38A3-CE5107974FC5}"/>
              </a:ext>
            </a:extLst>
          </p:cNvPr>
          <p:cNvSpPr>
            <a:spLocks noGrp="1"/>
          </p:cNvSpPr>
          <p:nvPr>
            <p:ph type="body" idx="1"/>
          </p:nvPr>
        </p:nvSpPr>
        <p:spPr/>
        <p:txBody>
          <a:bodyPr/>
          <a:lstStyle/>
          <a:p>
            <a:r>
              <a:rPr lang="en-US" dirty="0"/>
              <a:t>Everything is going to be alright. Lots of changes happening. Maybe you don’t feel comfortable. Maybe you’re very optimistic. Maybe you’re not sure. Maybe you will wait and see?  Fear not, do not be afraid. I am God and I am with you. </a:t>
            </a:r>
          </a:p>
        </p:txBody>
      </p:sp>
      <p:sp>
        <p:nvSpPr>
          <p:cNvPr id="4" name="Slide Number Placeholder 3">
            <a:extLst>
              <a:ext uri="{FF2B5EF4-FFF2-40B4-BE49-F238E27FC236}">
                <a16:creationId xmlns:a16="http://schemas.microsoft.com/office/drawing/2014/main" id="{C305D5E3-17FC-6639-71DB-CF12C6F2A273}"/>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270807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God has a plan for you. He wants to be with you. He is with you. Christ in you. He wants to see you blossom. He wants to see your Fruit of the Spirit. He wants to see you become more kind, more friendly, more optimistic. Jesus says, “I am with you always”.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know they left. I know you may feel abandoned. You may feel, we’re just getting started. Things will constantly change. Life will constantly challenge you. Keep going.</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 want to see more fruit of the Spirt, kindness, love, gentleness, thoughtful. Give more opportunities. Comfort zone, family without drama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Trust him. Things are constantly changing. Keep Him in the center of our lives. Try something new. Teach more, share more, speak more, confess more, discuss more.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do it. You can worship more. You can raise your hands. You can dance more. You can show more joy. You can do more. You can dream more. You have the Spirit of God in you. You have fear? Overcome. Afraid to share? Overcome. Afraid to try? Overcome. Afraid to teach? Overcome. Afraid to worship? Overcome. Afraid to pray? Overcome.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more. Praise more. Worship more. Joy more. Jump more. Generous more. Life happens. Flat tire? No problem. Refrigerator broken? No problem. Water broke? No problem, except </a:t>
            </a:r>
            <a:r>
              <a:rPr lang="en-US" dirty="0" err="1"/>
              <a:t>Clearbrooks</a:t>
            </a:r>
            <a:r>
              <a:rPr lang="en-US" dirty="0"/>
              <a:t>. </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Passive reduces your faith. Passive reduces your participation. Passive reduces your strength. Be proactive. Walk by Faith, not by sight. We wait for God to make the first move. He already did. He loves us first. That’s his first move. And he keeps loving us. See garbage, throw it out. Chairs not straight. Make it straight. </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you worry? Trust him. Do you worry about your family? Trust him. Do you worry about your job? Trust him. Do you worry about your friends? Trust him. </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wait for me. Don’t wait for Bill. Go ahead, encourage one another. Be proactive. We want a culture of encouragement. We want a culture of achievement. A culture of having successfully careers. A culture of getting better health. A culture of helping people. BDA shall be know for having good helpful people.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God is not done with you. God has more for you. God wants you to do more. Go to hockey games and meet other people. Let them see your joy in the Lord.</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Did you make a mistake yesterday? He gives you mercy. Did you say something wrong? He gives you mercy. You wanted to feel closer but you don’t feel close? He gives you mercy. When He gives you mercy, he’s giving you time to know him more and more, better and better.</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am sure. Bup! Death, your greatest fear, can’t cut you from God. Life with constant problems, can’t cut you from God. Whether you live or die, God loves you. Angels can’t break the relationship. Demons can’t break the relationship. Nothing, nothing, can stop God from loving you. Do you embrace his love? Do you trust him? There is nothing that will stop God from loving you. Nothing in creation will stop God from loving you. Nothing you do will make God love you less. </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Breathe deeply. Know he is God. Connect with Christ in you. Be sensitive to his Spirit. Listen to his voice. Life is constantly changing. We have wars. We have problems in our nation. We have problems around the world. Breathe and connect with the Spirit of God. Stop fighting. Stop being jealous. Stop comparing. </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Lord goes before you. He leads you. He prepares the way for you. As you walk with him, he is with you. This is a personal ongoing relationship with you. When you are facing difficult decisions, remember, he is with you. When you make good decisions, he is with you. When you make bad decisions, he is with you. He will leave you. Christ in you. You belong to Christ. Because you trust Christ, you will not be afraid, you will not fear. There are many changes happening. He is with you, he is before you, he is behind you, he is within you, he is for you. Amen.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Christ in you? You already have the light. Let your light shine. Don’t hide anymore. Don’t your beliefs. When your light shines, your faith shines. Let your light shine is the same thing as helping people, loving people, praying for people. Show your Fruit of the Spirit. Show all of it. Why? Give glory to your father.</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people of Judah returned from exile, rebuilt the wall, and gathered to hear Ezra read and explain the Law of God. When they realized, they had failed to obey, they grieved. But Nehemiah redirected their attention. It’s not a day of grief, it’s a day of celebration, and share the joy of the Lord with each other. Repentance is grief than joy. When you have Joy of the Lord, you are more kind, more helpful and more generous with one another. The Lord is delighted with you. Be delighted with each other.</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Waiting on the Lord is not passive. Waiting on the Lord is watching with hope, watching with expectations. It is not sitting on the couch waiting for someone. It is standing at the window watching for </a:t>
            </a:r>
            <a:r>
              <a:rPr lang="en-US" dirty="0" err="1"/>
              <a:t>Fedex</a:t>
            </a:r>
            <a:r>
              <a:rPr lang="en-US" dirty="0"/>
              <a:t>. As you wait on the Lord, you are filled up. We will fall. We will get tired. We will get frustrated. Wait on the Lord to fill you up for another project, for another day, for another difficult discussion with a friend, for another challenge in your life. Wait upon the Lord and when you fly, he will give you perspective on the situation. Wait upon the Lord and you will run with urgency to finish your projects, Wait upon the Lord and walk with Him, Every day you’re walking with Him, every day you taste and see that the Lord is good.</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Above all – Priority top, keep loving one another, enthusiastically. Love one another, and they will know that you love the Lord. Enthusiasm is proactive. Commitment to see the good in other people. Covers a multitude of sins means to look for unity, look for encouragement, look for support, help each other struggle less, give grace and more grace. Forgive one another as God has forgiveness you. Are you still holding something from 5 years ago, 10 years ago, 20 years ago? Let go. When things are hard, when you’re frustrated, when you miss someone, when you have a flat tire, when you “cat claws” during F3, remember, remember, love one another with enthusiasm.</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Lord is your Shepherd. It is a personal relationship. Because he is your shepherd, he provides for you. He gives you rest to feel safe, to feel peace, to feel calm. Life will be hard. When you’re done with the hard stuff, come to me. Everyday, we face challenges with balancing everything in our life. Sometimes I’m going to have easy days, sometimes I’m going to have hard days. Some days I’m going to make decisions that people like. Some days I’m going to make decisions that people don’t like and that will be hard. The Lord is faithful to give us rest.</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CB99A0DF-53A1-482B-A484-88C8CF04E445}" type="slidenum">
              <a:rPr lang="en-US" smtClean="0"/>
              <a:t>22</a:t>
            </a:fld>
            <a:endParaRPr lang="en-US"/>
          </a:p>
        </p:txBody>
      </p:sp>
    </p:spTree>
    <p:extLst>
      <p:ext uri="{BB962C8B-B14F-4D97-AF65-F5344CB8AC3E}">
        <p14:creationId xmlns:p14="http://schemas.microsoft.com/office/powerpoint/2010/main" val="15289321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CB99A0DF-53A1-482B-A484-88C8CF04E445}" type="slidenum">
              <a:rPr lang="en-US" smtClean="0"/>
              <a:t>23</a:t>
            </a:fld>
            <a:endParaRPr lang="en-US"/>
          </a:p>
        </p:txBody>
      </p:sp>
    </p:spTree>
    <p:extLst>
      <p:ext uri="{BB962C8B-B14F-4D97-AF65-F5344CB8AC3E}">
        <p14:creationId xmlns:p14="http://schemas.microsoft.com/office/powerpoint/2010/main" val="1417046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7984E-2DD9-5095-4A14-FAF24E9EA8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9904C5-3E27-735D-2681-EA05659D6F8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3233A5-9ED5-67AB-2E7B-286A9E016F76}"/>
              </a:ext>
            </a:extLst>
          </p:cNvPr>
          <p:cNvSpPr>
            <a:spLocks noGrp="1"/>
          </p:cNvSpPr>
          <p:nvPr>
            <p:ph type="dt" sz="half" idx="10"/>
          </p:nvPr>
        </p:nvSpPr>
        <p:spPr/>
        <p:txBody>
          <a:bodyPr/>
          <a:lstStyle/>
          <a:p>
            <a:fld id="{F00EEEF5-B04B-4C17-A5AB-8E3BF0896718}" type="datetimeFigureOut">
              <a:rPr lang="en-US" smtClean="0"/>
              <a:t>9/11/2026</a:t>
            </a:fld>
            <a:endParaRPr lang="en-US"/>
          </a:p>
        </p:txBody>
      </p:sp>
      <p:sp>
        <p:nvSpPr>
          <p:cNvPr id="5" name="Footer Placeholder 4">
            <a:extLst>
              <a:ext uri="{FF2B5EF4-FFF2-40B4-BE49-F238E27FC236}">
                <a16:creationId xmlns:a16="http://schemas.microsoft.com/office/drawing/2014/main" id="{08D50C44-B2DE-72C3-734C-577CFD6DBE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CC75B8-3732-9EED-9B19-9C621BE17C72}"/>
              </a:ext>
            </a:extLst>
          </p:cNvPr>
          <p:cNvSpPr>
            <a:spLocks noGrp="1"/>
          </p:cNvSpPr>
          <p:nvPr>
            <p:ph type="sldNum" sz="quarter" idx="12"/>
          </p:nvPr>
        </p:nvSpPr>
        <p:spPr/>
        <p:txBody>
          <a:bodyPr/>
          <a:lstStyle/>
          <a:p>
            <a:fld id="{27A169E5-9ADC-41EC-9FCD-7A22A59FA57B}" type="slidenum">
              <a:rPr lang="en-US" smtClean="0"/>
              <a:t>‹#›</a:t>
            </a:fld>
            <a:endParaRPr lang="en-US"/>
          </a:p>
        </p:txBody>
      </p:sp>
    </p:spTree>
    <p:extLst>
      <p:ext uri="{BB962C8B-B14F-4D97-AF65-F5344CB8AC3E}">
        <p14:creationId xmlns:p14="http://schemas.microsoft.com/office/powerpoint/2010/main" val="20345175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21212"/>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3" name="Shape 1"/>
          <p:cNvSpPr/>
          <p:nvPr/>
        </p:nvSpPr>
        <p:spPr>
          <a:xfrm>
            <a:off x="640080" y="502920"/>
            <a:ext cx="1463040" cy="54864"/>
          </a:xfrm>
          <a:prstGeom prst="rect">
            <a:avLst/>
          </a:prstGeom>
          <a:solidFill>
            <a:srgbClr val="C9A86C"/>
          </a:solidFill>
          <a:ln w="12700">
            <a:solidFill>
              <a:srgbClr val="C9A86C"/>
            </a:solidFill>
            <a:prstDash val="solid"/>
          </a:ln>
        </p:spPr>
        <p:txBody>
          <a:bodyPr/>
          <a:lstStyle/>
          <a:p>
            <a:endParaRPr lang="en-US"/>
          </a:p>
        </p:txBody>
      </p:sp>
      <p:sp>
        <p:nvSpPr>
          <p:cNvPr id="5" name="Text 3"/>
          <p:cNvSpPr/>
          <p:nvPr/>
        </p:nvSpPr>
        <p:spPr>
          <a:xfrm>
            <a:off x="640080" y="1234440"/>
            <a:ext cx="10789920" cy="4923764"/>
          </a:xfrm>
          <a:prstGeom prst="rect">
            <a:avLst/>
          </a:prstGeom>
          <a:noFill/>
          <a:ln/>
        </p:spPr>
        <p:txBody>
          <a:bodyPr wrap="square" lIns="0" tIns="0" rIns="0" bIns="0" rtlCol="0" anchor="t"/>
          <a:lstStyle/>
          <a:p>
            <a:pPr>
              <a:lnSpc>
                <a:spcPct val="150000"/>
              </a:lnSpc>
            </a:pPr>
            <a:r>
              <a:rPr lang="en-US" sz="3200" i="1" dirty="0">
                <a:solidFill>
                  <a:srgbClr val="FFC000"/>
                </a:solidFill>
                <a:latin typeface="Georgia" pitchFamily="34" charset="0"/>
                <a:ea typeface="Georgia" pitchFamily="34" charset="-122"/>
                <a:cs typeface="Georgia" pitchFamily="34" charset="-120"/>
              </a:rPr>
              <a:t>BDA 1.0</a:t>
            </a:r>
            <a:r>
              <a:rPr lang="en-US" sz="3200" i="1" dirty="0">
                <a:solidFill>
                  <a:srgbClr val="FFFFFF"/>
                </a:solidFill>
                <a:latin typeface="Georgia" pitchFamily="34" charset="0"/>
                <a:ea typeface="Georgia" pitchFamily="34" charset="-122"/>
                <a:cs typeface="Georgia" pitchFamily="34" charset="-120"/>
              </a:rPr>
              <a:t> Randy and Linda Lindsey (1980-1986)</a:t>
            </a:r>
          </a:p>
          <a:p>
            <a:pPr>
              <a:lnSpc>
                <a:spcPct val="150000"/>
              </a:lnSpc>
            </a:pPr>
            <a:r>
              <a:rPr lang="en-US" sz="3200" i="1" dirty="0">
                <a:solidFill>
                  <a:srgbClr val="FFC000"/>
                </a:solidFill>
                <a:latin typeface="Georgia" pitchFamily="34" charset="0"/>
                <a:ea typeface="Georgia" pitchFamily="34" charset="-122"/>
                <a:cs typeface="Georgia" pitchFamily="34" charset="-120"/>
              </a:rPr>
              <a:t>BDA 2.0</a:t>
            </a:r>
            <a:r>
              <a:rPr lang="en-US" sz="3200" i="1" dirty="0">
                <a:solidFill>
                  <a:srgbClr val="FFFFFF"/>
                </a:solidFill>
                <a:latin typeface="Georgia" pitchFamily="34" charset="0"/>
                <a:ea typeface="Georgia" pitchFamily="34" charset="-122"/>
                <a:cs typeface="Georgia" pitchFamily="34" charset="-120"/>
              </a:rPr>
              <a:t> Nick and PeggyLee Lefors (1986-2020)</a:t>
            </a:r>
          </a:p>
          <a:p>
            <a:pPr>
              <a:lnSpc>
                <a:spcPct val="150000"/>
              </a:lnSpc>
            </a:pPr>
            <a:r>
              <a:rPr lang="en-US" sz="3200" i="1" dirty="0">
                <a:solidFill>
                  <a:srgbClr val="FFC000"/>
                </a:solidFill>
                <a:latin typeface="Georgia" pitchFamily="34" charset="0"/>
                <a:ea typeface="Georgia" pitchFamily="34" charset="-122"/>
                <a:cs typeface="Georgia" pitchFamily="34" charset="-120"/>
              </a:rPr>
              <a:t>BDA 3.0</a:t>
            </a:r>
            <a:r>
              <a:rPr lang="en-US" sz="3200" i="1" dirty="0">
                <a:solidFill>
                  <a:srgbClr val="FFFFFF"/>
                </a:solidFill>
                <a:latin typeface="Georgia" pitchFamily="34" charset="0"/>
                <a:ea typeface="Georgia" pitchFamily="34" charset="-122"/>
                <a:cs typeface="Georgia" pitchFamily="34" charset="-120"/>
              </a:rPr>
              <a:t> JoAnn and Rod Smith (2022-2026)</a:t>
            </a:r>
          </a:p>
          <a:p>
            <a:pPr>
              <a:lnSpc>
                <a:spcPct val="150000"/>
              </a:lnSpc>
            </a:pPr>
            <a:r>
              <a:rPr lang="en-US" sz="3200" i="1" dirty="0">
                <a:solidFill>
                  <a:srgbClr val="FFC000"/>
                </a:solidFill>
                <a:latin typeface="Georgia" pitchFamily="34" charset="0"/>
                <a:ea typeface="Georgia" pitchFamily="34" charset="-122"/>
                <a:cs typeface="Georgia" pitchFamily="34" charset="-120"/>
              </a:rPr>
              <a:t>BDA 4.0</a:t>
            </a:r>
            <a:r>
              <a:rPr lang="en-US" sz="3200" i="1" dirty="0">
                <a:solidFill>
                  <a:srgbClr val="FFFFFF"/>
                </a:solidFill>
                <a:latin typeface="Georgia" pitchFamily="34" charset="0"/>
                <a:ea typeface="Georgia" pitchFamily="34" charset="-122"/>
                <a:cs typeface="Georgia" pitchFamily="34" charset="-120"/>
              </a:rPr>
              <a:t> Michael Bloomfield and Nancy Bloomfield</a:t>
            </a:r>
          </a:p>
          <a:p>
            <a:pPr>
              <a:lnSpc>
                <a:spcPct val="150000"/>
              </a:lnSpc>
            </a:pPr>
            <a:r>
              <a:rPr lang="en-US" sz="3200" i="1" dirty="0">
                <a:solidFill>
                  <a:srgbClr val="FFFFFF"/>
                </a:solidFill>
                <a:latin typeface="Georgia" pitchFamily="34" charset="0"/>
                <a:ea typeface="Georgia" pitchFamily="34" charset="-122"/>
                <a:cs typeface="Georgia" pitchFamily="34" charset="-120"/>
              </a:rPr>
              <a:t>                Bill Lewis and Wanda Warkentin (2026-????)</a:t>
            </a:r>
          </a:p>
          <a:p>
            <a:pPr>
              <a:lnSpc>
                <a:spcPct val="150000"/>
              </a:lnSpc>
            </a:pPr>
            <a:r>
              <a:rPr lang="en-US" sz="3200" i="1" dirty="0">
                <a:solidFill>
                  <a:srgbClr val="FFC000"/>
                </a:solidFill>
                <a:latin typeface="Georgia" pitchFamily="34" charset="0"/>
                <a:ea typeface="Georgia" pitchFamily="34" charset="-122"/>
                <a:cs typeface="Georgia" pitchFamily="34" charset="-120"/>
              </a:rPr>
              <a:t>BDA 5.0</a:t>
            </a:r>
            <a:r>
              <a:rPr lang="en-US" sz="3200" i="1" dirty="0">
                <a:solidFill>
                  <a:srgbClr val="FFFFFF"/>
                </a:solidFill>
                <a:latin typeface="Georgia" pitchFamily="34" charset="0"/>
                <a:ea typeface="Georgia" pitchFamily="34" charset="-122"/>
                <a:cs typeface="Georgia" pitchFamily="34" charset="-120"/>
              </a:rPr>
              <a:t> ?</a:t>
            </a:r>
            <a:endParaRPr lang="en-US" sz="32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21212"/>
        </a:solidFill>
        <a:effectLst/>
      </p:bgPr>
    </p:bg>
    <p:spTree>
      <p:nvGrpSpPr>
        <p:cNvPr id="1" name="">
          <a:extLst>
            <a:ext uri="{FF2B5EF4-FFF2-40B4-BE49-F238E27FC236}">
              <a16:creationId xmlns:a16="http://schemas.microsoft.com/office/drawing/2014/main" id="{6EA7AE2A-5E4C-0ECB-42B5-B9FE02904DA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0A175AC-30B6-D86B-93C9-6840555AA4A7}"/>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3" name="Shape 1">
            <a:extLst>
              <a:ext uri="{FF2B5EF4-FFF2-40B4-BE49-F238E27FC236}">
                <a16:creationId xmlns:a16="http://schemas.microsoft.com/office/drawing/2014/main" id="{24B20361-17E9-C597-8F9F-5691C28711C3}"/>
              </a:ext>
            </a:extLst>
          </p:cNvPr>
          <p:cNvSpPr/>
          <p:nvPr/>
        </p:nvSpPr>
        <p:spPr>
          <a:xfrm>
            <a:off x="640080" y="502920"/>
            <a:ext cx="1463040" cy="54864"/>
          </a:xfrm>
          <a:prstGeom prst="rect">
            <a:avLst/>
          </a:prstGeom>
          <a:solidFill>
            <a:srgbClr val="C9A86C"/>
          </a:solidFill>
          <a:ln w="12700">
            <a:solidFill>
              <a:srgbClr val="C9A86C"/>
            </a:solidFill>
            <a:prstDash val="solid"/>
          </a:ln>
        </p:spPr>
        <p:txBody>
          <a:bodyPr/>
          <a:lstStyle/>
          <a:p>
            <a:endParaRPr lang="en-US"/>
          </a:p>
        </p:txBody>
      </p:sp>
      <p:sp>
        <p:nvSpPr>
          <p:cNvPr id="4" name="Text 2">
            <a:extLst>
              <a:ext uri="{FF2B5EF4-FFF2-40B4-BE49-F238E27FC236}">
                <a16:creationId xmlns:a16="http://schemas.microsoft.com/office/drawing/2014/main" id="{34436B41-EE83-88E7-9DD3-46049A89B891}"/>
              </a:ext>
            </a:extLst>
          </p:cNvPr>
          <p:cNvSpPr/>
          <p:nvPr/>
        </p:nvSpPr>
        <p:spPr>
          <a:xfrm>
            <a:off x="640080" y="685800"/>
            <a:ext cx="7315200" cy="274320"/>
          </a:xfrm>
          <a:prstGeom prst="rect">
            <a:avLst/>
          </a:prstGeom>
          <a:noFill/>
          <a:ln/>
        </p:spPr>
        <p:txBody>
          <a:bodyPr wrap="square" lIns="0" tIns="0" rIns="0" bIns="0" rtlCol="0" anchor="ctr"/>
          <a:lstStyle/>
          <a:p>
            <a:pPr marL="0" indent="0">
              <a:buNone/>
            </a:pPr>
            <a:r>
              <a:rPr lang="en-US" sz="2400" kern="0" spc="200" dirty="0">
                <a:solidFill>
                  <a:srgbClr val="9E9E9E"/>
                </a:solidFill>
                <a:latin typeface="Calibri" pitchFamily="34" charset="0"/>
                <a:ea typeface="Calibri" pitchFamily="34" charset="-122"/>
                <a:cs typeface="Calibri" pitchFamily="34" charset="-120"/>
              </a:rPr>
              <a:t>ENCOURAGEMENT  ·  01</a:t>
            </a:r>
            <a:endParaRPr lang="en-US" sz="2400" dirty="0"/>
          </a:p>
        </p:txBody>
      </p:sp>
      <p:sp>
        <p:nvSpPr>
          <p:cNvPr id="5" name="Text 3">
            <a:extLst>
              <a:ext uri="{FF2B5EF4-FFF2-40B4-BE49-F238E27FC236}">
                <a16:creationId xmlns:a16="http://schemas.microsoft.com/office/drawing/2014/main" id="{88680D00-E46C-AFA7-5ADD-EC97BAB14060}"/>
              </a:ext>
            </a:extLst>
          </p:cNvPr>
          <p:cNvSpPr/>
          <p:nvPr/>
        </p:nvSpPr>
        <p:spPr>
          <a:xfrm>
            <a:off x="640080" y="1234440"/>
            <a:ext cx="10789920" cy="1737360"/>
          </a:xfrm>
          <a:prstGeom prst="rect">
            <a:avLst/>
          </a:prstGeom>
          <a:noFill/>
          <a:ln/>
        </p:spPr>
        <p:txBody>
          <a:bodyPr wrap="square" lIns="0" tIns="0" rIns="0" bIns="0" rtlCol="0" anchor="t"/>
          <a:lstStyle/>
          <a:p>
            <a:pPr marL="0" indent="0">
              <a:buNone/>
            </a:pPr>
            <a:r>
              <a:rPr lang="en-US" sz="6000" i="1" dirty="0">
                <a:solidFill>
                  <a:srgbClr val="FFFFFF"/>
                </a:solidFill>
                <a:latin typeface="Georgia" pitchFamily="34" charset="0"/>
                <a:ea typeface="Georgia" pitchFamily="34" charset="-122"/>
                <a:cs typeface="Georgia" pitchFamily="34" charset="-120"/>
              </a:rPr>
              <a:t>"Everything is going to be alright."</a:t>
            </a:r>
            <a:endParaRPr lang="en-US" sz="6000" dirty="0"/>
          </a:p>
        </p:txBody>
      </p:sp>
      <p:sp>
        <p:nvSpPr>
          <p:cNvPr id="9" name="Text 7">
            <a:extLst>
              <a:ext uri="{FF2B5EF4-FFF2-40B4-BE49-F238E27FC236}">
                <a16:creationId xmlns:a16="http://schemas.microsoft.com/office/drawing/2014/main" id="{5CE75471-5EE1-3EE3-548F-53D863F77BB9}"/>
              </a:ext>
            </a:extLst>
          </p:cNvPr>
          <p:cNvSpPr/>
          <p:nvPr/>
        </p:nvSpPr>
        <p:spPr>
          <a:xfrm>
            <a:off x="1005840" y="3794760"/>
            <a:ext cx="10149840" cy="1097280"/>
          </a:xfrm>
          <a:prstGeom prst="rect">
            <a:avLst/>
          </a:prstGeom>
          <a:noFill/>
          <a:ln/>
        </p:spPr>
        <p:txBody>
          <a:bodyPr wrap="square" lIns="0" tIns="0" rIns="0" bIns="0" rtlCol="0" anchor="t"/>
          <a:lstStyle/>
          <a:p>
            <a:r>
              <a:rPr lang="en-US" sz="3200" dirty="0">
                <a:solidFill>
                  <a:srgbClr val="E0E0E0"/>
                </a:solidFill>
                <a:latin typeface="Calibri" pitchFamily="34" charset="0"/>
                <a:ea typeface="Calibri" pitchFamily="34" charset="-122"/>
                <a:cs typeface="Calibri" pitchFamily="34" charset="-120"/>
              </a:rPr>
              <a:t>Fear not, for I am with you; be not dismayed, for I am your God. I will strengthen you, I will help you, I will uphold you with my righteous right hand.</a:t>
            </a:r>
            <a:endParaRPr lang="en-US" sz="3200" dirty="0"/>
          </a:p>
        </p:txBody>
      </p:sp>
      <p:sp>
        <p:nvSpPr>
          <p:cNvPr id="10" name="Text 8">
            <a:extLst>
              <a:ext uri="{FF2B5EF4-FFF2-40B4-BE49-F238E27FC236}">
                <a16:creationId xmlns:a16="http://schemas.microsoft.com/office/drawing/2014/main" id="{7F1A1126-D7FD-BB5C-7185-38EE2290ADF3}"/>
              </a:ext>
            </a:extLst>
          </p:cNvPr>
          <p:cNvSpPr/>
          <p:nvPr/>
        </p:nvSpPr>
        <p:spPr>
          <a:xfrm>
            <a:off x="1005840" y="5360436"/>
            <a:ext cx="10149840" cy="320040"/>
          </a:xfrm>
          <a:prstGeom prst="rect">
            <a:avLst/>
          </a:prstGeom>
          <a:noFill/>
          <a:ln/>
        </p:spPr>
        <p:txBody>
          <a:bodyPr wrap="square" lIns="0" tIns="0" rIns="0" bIns="0" rtlCol="0" anchor="ctr"/>
          <a:lstStyle/>
          <a:p>
            <a:pPr marL="0" indent="0">
              <a:buNone/>
            </a:pPr>
            <a:r>
              <a:rPr lang="en-US" sz="3200" i="1" dirty="0">
                <a:solidFill>
                  <a:srgbClr val="C9A86C"/>
                </a:solidFill>
                <a:latin typeface="Georgia" pitchFamily="34" charset="0"/>
                <a:ea typeface="Georgia" pitchFamily="34" charset="-122"/>
                <a:cs typeface="Georgia" pitchFamily="34" charset="-120"/>
              </a:rPr>
              <a:t>— Isaiah 41:10</a:t>
            </a:r>
            <a:endParaRPr lang="en-US" sz="3200" dirty="0"/>
          </a:p>
        </p:txBody>
      </p:sp>
    </p:spTree>
    <p:extLst>
      <p:ext uri="{BB962C8B-B14F-4D97-AF65-F5344CB8AC3E}">
        <p14:creationId xmlns:p14="http://schemas.microsoft.com/office/powerpoint/2010/main" val="440527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121212"/>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3" name="Shape 1"/>
          <p:cNvSpPr/>
          <p:nvPr/>
        </p:nvSpPr>
        <p:spPr>
          <a:xfrm>
            <a:off x="640080" y="502920"/>
            <a:ext cx="1463040" cy="54864"/>
          </a:xfrm>
          <a:prstGeom prst="rect">
            <a:avLst/>
          </a:prstGeom>
          <a:solidFill>
            <a:srgbClr val="C9A86C"/>
          </a:solidFill>
          <a:ln w="12700">
            <a:solidFill>
              <a:srgbClr val="C9A86C"/>
            </a:solidFill>
            <a:prstDash val="solid"/>
          </a:ln>
        </p:spPr>
        <p:txBody>
          <a:bodyPr/>
          <a:lstStyle/>
          <a:p>
            <a:endParaRPr lang="en-US"/>
          </a:p>
        </p:txBody>
      </p:sp>
      <p:sp>
        <p:nvSpPr>
          <p:cNvPr id="4" name="Text 2"/>
          <p:cNvSpPr/>
          <p:nvPr/>
        </p:nvSpPr>
        <p:spPr>
          <a:xfrm>
            <a:off x="640080" y="685800"/>
            <a:ext cx="7315200" cy="274320"/>
          </a:xfrm>
          <a:prstGeom prst="rect">
            <a:avLst/>
          </a:prstGeom>
          <a:noFill/>
          <a:ln/>
        </p:spPr>
        <p:txBody>
          <a:bodyPr wrap="square" lIns="0" tIns="0" rIns="0" bIns="0" rtlCol="0" anchor="ctr"/>
          <a:lstStyle/>
          <a:p>
            <a:pPr marL="0" indent="0">
              <a:buNone/>
            </a:pPr>
            <a:r>
              <a:rPr lang="en-US" sz="2400" kern="0" spc="200" dirty="0">
                <a:solidFill>
                  <a:srgbClr val="9E9E9E"/>
                </a:solidFill>
                <a:latin typeface="Calibri" pitchFamily="34" charset="0"/>
                <a:ea typeface="Calibri" pitchFamily="34" charset="-122"/>
                <a:cs typeface="Calibri" pitchFamily="34" charset="-120"/>
              </a:rPr>
              <a:t>ENCOURAGEMENT  ·  02</a:t>
            </a:r>
            <a:endParaRPr lang="en-US" sz="2400" dirty="0"/>
          </a:p>
        </p:txBody>
      </p:sp>
      <p:sp>
        <p:nvSpPr>
          <p:cNvPr id="5" name="Text 3"/>
          <p:cNvSpPr/>
          <p:nvPr/>
        </p:nvSpPr>
        <p:spPr>
          <a:xfrm>
            <a:off x="640080" y="1234440"/>
            <a:ext cx="10789920" cy="1737360"/>
          </a:xfrm>
          <a:prstGeom prst="rect">
            <a:avLst/>
          </a:prstGeom>
          <a:noFill/>
          <a:ln/>
        </p:spPr>
        <p:txBody>
          <a:bodyPr wrap="square" lIns="0" tIns="0" rIns="0" bIns="0" rtlCol="0" anchor="t"/>
          <a:lstStyle/>
          <a:p>
            <a:pPr marL="0" indent="0">
              <a:buNone/>
            </a:pPr>
            <a:r>
              <a:rPr lang="en-US" sz="6000" i="1" dirty="0">
                <a:solidFill>
                  <a:srgbClr val="FFFFFF"/>
                </a:solidFill>
                <a:latin typeface="Georgia" pitchFamily="34" charset="0"/>
                <a:ea typeface="Georgia" pitchFamily="34" charset="-122"/>
                <a:cs typeface="Georgia" pitchFamily="34" charset="-120"/>
              </a:rPr>
              <a:t>"The best life is now and your best life is in the future."</a:t>
            </a:r>
            <a:endParaRPr lang="en-US" sz="6000" dirty="0"/>
          </a:p>
        </p:txBody>
      </p:sp>
      <p:sp>
        <p:nvSpPr>
          <p:cNvPr id="9" name="Text 7"/>
          <p:cNvSpPr/>
          <p:nvPr/>
        </p:nvSpPr>
        <p:spPr>
          <a:xfrm>
            <a:off x="1005840" y="3794760"/>
            <a:ext cx="10149840" cy="1097280"/>
          </a:xfrm>
          <a:prstGeom prst="rect">
            <a:avLst/>
          </a:prstGeom>
          <a:noFill/>
          <a:ln/>
        </p:spPr>
        <p:txBody>
          <a:bodyPr wrap="square" lIns="0" tIns="0" rIns="0" bIns="0" rtlCol="0" anchor="t"/>
          <a:lstStyle/>
          <a:p>
            <a:pPr marL="0" indent="0">
              <a:buNone/>
            </a:pPr>
            <a:r>
              <a:rPr lang="en-US" sz="3200" dirty="0">
                <a:solidFill>
                  <a:srgbClr val="E0E0E0"/>
                </a:solidFill>
                <a:latin typeface="Calibri" pitchFamily="34" charset="0"/>
                <a:ea typeface="Calibri" pitchFamily="34" charset="-122"/>
                <a:cs typeface="Calibri" pitchFamily="34" charset="-120"/>
              </a:rPr>
              <a:t>For I know the plans I have for you, declares the Lord, plans for welfare and not for evil, to give you a future and a hope.</a:t>
            </a:r>
            <a:endParaRPr lang="en-US" sz="3200" dirty="0"/>
          </a:p>
        </p:txBody>
      </p:sp>
      <p:sp>
        <p:nvSpPr>
          <p:cNvPr id="10" name="Text 8"/>
          <p:cNvSpPr/>
          <p:nvPr/>
        </p:nvSpPr>
        <p:spPr>
          <a:xfrm>
            <a:off x="1021080" y="4962490"/>
            <a:ext cx="10149840" cy="320040"/>
          </a:xfrm>
          <a:prstGeom prst="rect">
            <a:avLst/>
          </a:prstGeom>
          <a:noFill/>
          <a:ln/>
        </p:spPr>
        <p:txBody>
          <a:bodyPr wrap="square" lIns="0" tIns="0" rIns="0" bIns="0" rtlCol="0" anchor="ctr"/>
          <a:lstStyle/>
          <a:p>
            <a:pPr marL="0" indent="0">
              <a:buNone/>
            </a:pPr>
            <a:r>
              <a:rPr lang="en-US" sz="3200" i="1" dirty="0">
                <a:solidFill>
                  <a:srgbClr val="C9A86C"/>
                </a:solidFill>
                <a:latin typeface="Georgia" pitchFamily="34" charset="0"/>
                <a:ea typeface="Georgia" pitchFamily="34" charset="-122"/>
                <a:cs typeface="Georgia" pitchFamily="34" charset="-120"/>
              </a:rPr>
              <a:t>— Jeremiah 29:11</a:t>
            </a:r>
            <a:endParaRPr lang="en-US" sz="3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121212"/>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3" name="Shape 1"/>
          <p:cNvSpPr/>
          <p:nvPr/>
        </p:nvSpPr>
        <p:spPr>
          <a:xfrm>
            <a:off x="640080" y="502920"/>
            <a:ext cx="1463040" cy="54864"/>
          </a:xfrm>
          <a:prstGeom prst="rect">
            <a:avLst/>
          </a:prstGeom>
          <a:solidFill>
            <a:srgbClr val="C9A86C"/>
          </a:solidFill>
          <a:ln w="12700">
            <a:solidFill>
              <a:srgbClr val="C9A86C"/>
            </a:solidFill>
            <a:prstDash val="solid"/>
          </a:ln>
        </p:spPr>
        <p:txBody>
          <a:bodyPr/>
          <a:lstStyle/>
          <a:p>
            <a:endParaRPr lang="en-US"/>
          </a:p>
        </p:txBody>
      </p:sp>
      <p:sp>
        <p:nvSpPr>
          <p:cNvPr id="4" name="Text 2"/>
          <p:cNvSpPr/>
          <p:nvPr/>
        </p:nvSpPr>
        <p:spPr>
          <a:xfrm>
            <a:off x="640080" y="685800"/>
            <a:ext cx="7315200" cy="274320"/>
          </a:xfrm>
          <a:prstGeom prst="rect">
            <a:avLst/>
          </a:prstGeom>
          <a:noFill/>
          <a:ln/>
        </p:spPr>
        <p:txBody>
          <a:bodyPr wrap="square" lIns="0" tIns="0" rIns="0" bIns="0" rtlCol="0" anchor="ctr"/>
          <a:lstStyle/>
          <a:p>
            <a:pPr marL="0" indent="0">
              <a:buNone/>
            </a:pPr>
            <a:r>
              <a:rPr lang="en-US" sz="2400" kern="0" spc="200" dirty="0">
                <a:solidFill>
                  <a:srgbClr val="9E9E9E"/>
                </a:solidFill>
                <a:latin typeface="Calibri" pitchFamily="34" charset="0"/>
                <a:ea typeface="Calibri" pitchFamily="34" charset="-122"/>
                <a:cs typeface="Calibri" pitchFamily="34" charset="-120"/>
              </a:rPr>
              <a:t>ENCOURAGEMENT  ·  03</a:t>
            </a:r>
            <a:endParaRPr lang="en-US" sz="2400" dirty="0"/>
          </a:p>
        </p:txBody>
      </p:sp>
      <p:sp>
        <p:nvSpPr>
          <p:cNvPr id="5" name="Text 3"/>
          <p:cNvSpPr/>
          <p:nvPr/>
        </p:nvSpPr>
        <p:spPr>
          <a:xfrm>
            <a:off x="640080" y="1234440"/>
            <a:ext cx="10789920" cy="1737360"/>
          </a:xfrm>
          <a:prstGeom prst="rect">
            <a:avLst/>
          </a:prstGeom>
          <a:noFill/>
          <a:ln/>
        </p:spPr>
        <p:txBody>
          <a:bodyPr wrap="square" lIns="0" tIns="0" rIns="0" bIns="0" rtlCol="0" anchor="t"/>
          <a:lstStyle/>
          <a:p>
            <a:pPr marL="0" indent="0">
              <a:buNone/>
            </a:pPr>
            <a:r>
              <a:rPr lang="en-US" sz="6000" i="1" dirty="0">
                <a:solidFill>
                  <a:srgbClr val="FFFFFF"/>
                </a:solidFill>
                <a:latin typeface="Georgia" pitchFamily="34" charset="0"/>
                <a:ea typeface="Georgia" pitchFamily="34" charset="-122"/>
                <a:cs typeface="Georgia" pitchFamily="34" charset="-120"/>
              </a:rPr>
              <a:t>"Do not be discouraged. Put your chin up. Keep going."</a:t>
            </a:r>
            <a:endParaRPr lang="en-US" sz="6000" dirty="0"/>
          </a:p>
        </p:txBody>
      </p:sp>
      <p:sp>
        <p:nvSpPr>
          <p:cNvPr id="9" name="Text 7"/>
          <p:cNvSpPr/>
          <p:nvPr/>
        </p:nvSpPr>
        <p:spPr>
          <a:xfrm>
            <a:off x="1005840" y="4251963"/>
            <a:ext cx="10149840" cy="1097280"/>
          </a:xfrm>
          <a:prstGeom prst="rect">
            <a:avLst/>
          </a:prstGeom>
          <a:noFill/>
          <a:ln/>
        </p:spPr>
        <p:txBody>
          <a:bodyPr wrap="square" lIns="0" tIns="0" rIns="0" bIns="0" rtlCol="0" anchor="t"/>
          <a:lstStyle/>
          <a:p>
            <a:pPr marL="0" indent="0">
              <a:buNone/>
            </a:pPr>
            <a:r>
              <a:rPr lang="en-US" sz="3200" dirty="0">
                <a:solidFill>
                  <a:srgbClr val="E0E0E0"/>
                </a:solidFill>
                <a:latin typeface="Calibri" pitchFamily="34" charset="0"/>
                <a:ea typeface="Calibri" pitchFamily="34" charset="-122"/>
                <a:cs typeface="Calibri" pitchFamily="34" charset="-120"/>
              </a:rPr>
              <a:t>And let us not grow weary of doing good, for in due season we will reap, if we do not give up.</a:t>
            </a:r>
            <a:endParaRPr lang="en-US" sz="3200" dirty="0"/>
          </a:p>
        </p:txBody>
      </p:sp>
      <p:sp>
        <p:nvSpPr>
          <p:cNvPr id="10" name="Text 8"/>
          <p:cNvSpPr/>
          <p:nvPr/>
        </p:nvSpPr>
        <p:spPr>
          <a:xfrm>
            <a:off x="1005840" y="5486403"/>
            <a:ext cx="10149840" cy="320040"/>
          </a:xfrm>
          <a:prstGeom prst="rect">
            <a:avLst/>
          </a:prstGeom>
          <a:noFill/>
          <a:ln/>
        </p:spPr>
        <p:txBody>
          <a:bodyPr wrap="square" lIns="0" tIns="0" rIns="0" bIns="0" rtlCol="0" anchor="ctr"/>
          <a:lstStyle/>
          <a:p>
            <a:pPr marL="0" indent="0">
              <a:buNone/>
            </a:pPr>
            <a:r>
              <a:rPr lang="en-US" sz="3200" i="1" dirty="0">
                <a:solidFill>
                  <a:srgbClr val="C9A86C"/>
                </a:solidFill>
                <a:latin typeface="Georgia" pitchFamily="34" charset="0"/>
                <a:ea typeface="Georgia" pitchFamily="34" charset="-122"/>
                <a:cs typeface="Georgia" pitchFamily="34" charset="-120"/>
              </a:rPr>
              <a:t>— Galatians 6:9</a:t>
            </a:r>
            <a:endParaRPr lang="en-US" sz="3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121212"/>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3" name="Shape 1"/>
          <p:cNvSpPr/>
          <p:nvPr/>
        </p:nvSpPr>
        <p:spPr>
          <a:xfrm>
            <a:off x="640080" y="502920"/>
            <a:ext cx="1463040" cy="54864"/>
          </a:xfrm>
          <a:prstGeom prst="rect">
            <a:avLst/>
          </a:prstGeom>
          <a:solidFill>
            <a:srgbClr val="C9A86C"/>
          </a:solidFill>
          <a:ln w="12700">
            <a:solidFill>
              <a:srgbClr val="C9A86C"/>
            </a:solidFill>
            <a:prstDash val="solid"/>
          </a:ln>
        </p:spPr>
        <p:txBody>
          <a:bodyPr/>
          <a:lstStyle/>
          <a:p>
            <a:endParaRPr lang="en-US"/>
          </a:p>
        </p:txBody>
      </p:sp>
      <p:sp>
        <p:nvSpPr>
          <p:cNvPr id="4" name="Text 2"/>
          <p:cNvSpPr/>
          <p:nvPr/>
        </p:nvSpPr>
        <p:spPr>
          <a:xfrm>
            <a:off x="640080" y="685800"/>
            <a:ext cx="7315200" cy="274320"/>
          </a:xfrm>
          <a:prstGeom prst="rect">
            <a:avLst/>
          </a:prstGeom>
          <a:noFill/>
          <a:ln/>
        </p:spPr>
        <p:txBody>
          <a:bodyPr wrap="square" lIns="0" tIns="0" rIns="0" bIns="0" rtlCol="0" anchor="ctr"/>
          <a:lstStyle/>
          <a:p>
            <a:pPr marL="0" indent="0">
              <a:buNone/>
            </a:pPr>
            <a:r>
              <a:rPr lang="en-US" sz="2400" kern="0" spc="200" dirty="0">
                <a:solidFill>
                  <a:srgbClr val="9E9E9E"/>
                </a:solidFill>
                <a:latin typeface="Calibri" pitchFamily="34" charset="0"/>
                <a:ea typeface="Calibri" pitchFamily="34" charset="-122"/>
                <a:cs typeface="Calibri" pitchFamily="34" charset="-120"/>
              </a:rPr>
              <a:t>ENCOURAGEMENT  ·  04</a:t>
            </a:r>
            <a:endParaRPr lang="en-US" sz="2400" dirty="0"/>
          </a:p>
        </p:txBody>
      </p:sp>
      <p:sp>
        <p:nvSpPr>
          <p:cNvPr id="5" name="Text 3"/>
          <p:cNvSpPr/>
          <p:nvPr/>
        </p:nvSpPr>
        <p:spPr>
          <a:xfrm>
            <a:off x="640080" y="1234440"/>
            <a:ext cx="10789920" cy="1737360"/>
          </a:xfrm>
          <a:prstGeom prst="rect">
            <a:avLst/>
          </a:prstGeom>
          <a:noFill/>
          <a:ln/>
        </p:spPr>
        <p:txBody>
          <a:bodyPr wrap="square" lIns="0" tIns="0" rIns="0" bIns="0" rtlCol="0" anchor="t"/>
          <a:lstStyle/>
          <a:p>
            <a:pPr marL="0" indent="0">
              <a:buNone/>
            </a:pPr>
            <a:r>
              <a:rPr lang="en-US" sz="6000" i="1" dirty="0">
                <a:solidFill>
                  <a:srgbClr val="FFFFFF"/>
                </a:solidFill>
                <a:latin typeface="Georgia" pitchFamily="34" charset="0"/>
                <a:ea typeface="Georgia" pitchFamily="34" charset="-122"/>
                <a:cs typeface="Georgia" pitchFamily="34" charset="-120"/>
              </a:rPr>
              <a:t>"Be strong and courageous."</a:t>
            </a:r>
            <a:endParaRPr lang="en-US" sz="6000" dirty="0"/>
          </a:p>
        </p:txBody>
      </p:sp>
      <p:sp>
        <p:nvSpPr>
          <p:cNvPr id="9" name="Text 7"/>
          <p:cNvSpPr/>
          <p:nvPr/>
        </p:nvSpPr>
        <p:spPr>
          <a:xfrm>
            <a:off x="1005840" y="3794760"/>
            <a:ext cx="10149840" cy="1097280"/>
          </a:xfrm>
          <a:prstGeom prst="rect">
            <a:avLst/>
          </a:prstGeom>
          <a:noFill/>
          <a:ln/>
        </p:spPr>
        <p:txBody>
          <a:bodyPr wrap="square" lIns="0" tIns="0" rIns="0" bIns="0" rtlCol="0" anchor="t"/>
          <a:lstStyle/>
          <a:p>
            <a:pPr marL="0" indent="0">
              <a:buNone/>
            </a:pPr>
            <a:r>
              <a:rPr lang="en-US" sz="3200" dirty="0">
                <a:solidFill>
                  <a:srgbClr val="E0E0E0"/>
                </a:solidFill>
                <a:latin typeface="Calibri" pitchFamily="34" charset="0"/>
                <a:ea typeface="Calibri" pitchFamily="34" charset="-122"/>
                <a:cs typeface="Calibri" pitchFamily="34" charset="-120"/>
              </a:rPr>
              <a:t>Have I not commanded you? Be strong and courageous. Do not be frightened, and do not be dismayed, for the Lord your God is with you wherever you go.</a:t>
            </a:r>
            <a:endParaRPr lang="en-US" sz="3200" dirty="0"/>
          </a:p>
        </p:txBody>
      </p:sp>
      <p:sp>
        <p:nvSpPr>
          <p:cNvPr id="10" name="Text 8"/>
          <p:cNvSpPr/>
          <p:nvPr/>
        </p:nvSpPr>
        <p:spPr>
          <a:xfrm>
            <a:off x="1005840" y="5467740"/>
            <a:ext cx="10149840" cy="320040"/>
          </a:xfrm>
          <a:prstGeom prst="rect">
            <a:avLst/>
          </a:prstGeom>
          <a:noFill/>
          <a:ln/>
        </p:spPr>
        <p:txBody>
          <a:bodyPr wrap="square" lIns="0" tIns="0" rIns="0" bIns="0" rtlCol="0" anchor="ctr"/>
          <a:lstStyle/>
          <a:p>
            <a:pPr marL="0" indent="0">
              <a:buNone/>
            </a:pPr>
            <a:r>
              <a:rPr lang="en-US" sz="3200" i="1" dirty="0">
                <a:solidFill>
                  <a:srgbClr val="C9A86C"/>
                </a:solidFill>
                <a:latin typeface="Georgia" pitchFamily="34" charset="0"/>
                <a:ea typeface="Georgia" pitchFamily="34" charset="-122"/>
                <a:cs typeface="Georgia" pitchFamily="34" charset="-120"/>
              </a:rPr>
              <a:t>— Joshua 1:9</a:t>
            </a:r>
            <a:endParaRPr lang="en-US" sz="3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121212"/>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3" name="Shape 1"/>
          <p:cNvSpPr/>
          <p:nvPr/>
        </p:nvSpPr>
        <p:spPr>
          <a:xfrm>
            <a:off x="640080" y="502920"/>
            <a:ext cx="1463040" cy="54864"/>
          </a:xfrm>
          <a:prstGeom prst="rect">
            <a:avLst/>
          </a:prstGeom>
          <a:solidFill>
            <a:srgbClr val="C9A86C"/>
          </a:solidFill>
          <a:ln w="12700">
            <a:solidFill>
              <a:srgbClr val="C9A86C"/>
            </a:solidFill>
            <a:prstDash val="solid"/>
          </a:ln>
        </p:spPr>
        <p:txBody>
          <a:bodyPr/>
          <a:lstStyle/>
          <a:p>
            <a:endParaRPr lang="en-US"/>
          </a:p>
        </p:txBody>
      </p:sp>
      <p:sp>
        <p:nvSpPr>
          <p:cNvPr id="4" name="Text 2"/>
          <p:cNvSpPr/>
          <p:nvPr/>
        </p:nvSpPr>
        <p:spPr>
          <a:xfrm>
            <a:off x="640080" y="685800"/>
            <a:ext cx="7315200" cy="274320"/>
          </a:xfrm>
          <a:prstGeom prst="rect">
            <a:avLst/>
          </a:prstGeom>
          <a:noFill/>
          <a:ln/>
        </p:spPr>
        <p:txBody>
          <a:bodyPr wrap="square" lIns="0" tIns="0" rIns="0" bIns="0" rtlCol="0" anchor="ctr"/>
          <a:lstStyle/>
          <a:p>
            <a:pPr marL="0" indent="0">
              <a:buNone/>
            </a:pPr>
            <a:r>
              <a:rPr lang="en-US" sz="2400" kern="0" spc="200" dirty="0">
                <a:solidFill>
                  <a:srgbClr val="9E9E9E"/>
                </a:solidFill>
                <a:latin typeface="Calibri" pitchFamily="34" charset="0"/>
                <a:ea typeface="Calibri" pitchFamily="34" charset="-122"/>
                <a:cs typeface="Calibri" pitchFamily="34" charset="-120"/>
              </a:rPr>
              <a:t>ENCOURAGEMENT  ·  05</a:t>
            </a:r>
            <a:endParaRPr lang="en-US" sz="2400" dirty="0"/>
          </a:p>
        </p:txBody>
      </p:sp>
      <p:sp>
        <p:nvSpPr>
          <p:cNvPr id="5" name="Text 3"/>
          <p:cNvSpPr/>
          <p:nvPr/>
        </p:nvSpPr>
        <p:spPr>
          <a:xfrm>
            <a:off x="640080" y="1234440"/>
            <a:ext cx="10789920" cy="1737360"/>
          </a:xfrm>
          <a:prstGeom prst="rect">
            <a:avLst/>
          </a:prstGeom>
          <a:noFill/>
          <a:ln/>
        </p:spPr>
        <p:txBody>
          <a:bodyPr wrap="square" lIns="0" tIns="0" rIns="0" bIns="0" rtlCol="0" anchor="t"/>
          <a:lstStyle/>
          <a:p>
            <a:pPr marL="0" indent="0">
              <a:buNone/>
            </a:pPr>
            <a:r>
              <a:rPr lang="en-US" sz="6000" i="1" dirty="0">
                <a:solidFill>
                  <a:srgbClr val="FFFFFF"/>
                </a:solidFill>
                <a:latin typeface="Georgia" pitchFamily="34" charset="0"/>
                <a:ea typeface="Georgia" pitchFamily="34" charset="-122"/>
                <a:cs typeface="Georgia" pitchFamily="34" charset="-120"/>
              </a:rPr>
              <a:t>"Trust Him with all your heart."</a:t>
            </a:r>
            <a:endParaRPr lang="en-US" sz="6000" dirty="0"/>
          </a:p>
        </p:txBody>
      </p:sp>
      <p:sp>
        <p:nvSpPr>
          <p:cNvPr id="9" name="Text 7"/>
          <p:cNvSpPr/>
          <p:nvPr/>
        </p:nvSpPr>
        <p:spPr>
          <a:xfrm>
            <a:off x="1005840" y="3794760"/>
            <a:ext cx="10149840" cy="1097280"/>
          </a:xfrm>
          <a:prstGeom prst="rect">
            <a:avLst/>
          </a:prstGeom>
          <a:noFill/>
          <a:ln/>
        </p:spPr>
        <p:txBody>
          <a:bodyPr wrap="square" lIns="0" tIns="0" rIns="0" bIns="0" rtlCol="0" anchor="t"/>
          <a:lstStyle/>
          <a:p>
            <a:pPr marL="0" indent="0">
              <a:buNone/>
            </a:pPr>
            <a:r>
              <a:rPr lang="en-US" sz="3200" dirty="0">
                <a:solidFill>
                  <a:srgbClr val="E0E0E0"/>
                </a:solidFill>
                <a:latin typeface="Calibri" pitchFamily="34" charset="0"/>
                <a:ea typeface="Calibri" pitchFamily="34" charset="-122"/>
                <a:cs typeface="Calibri" pitchFamily="34" charset="-120"/>
              </a:rPr>
              <a:t>Trust in the Lord with all your heart, and do not lean on your own understanding. In all your ways acknowledge him, and he will make straight your paths.</a:t>
            </a:r>
            <a:endParaRPr lang="en-US" sz="3200" dirty="0"/>
          </a:p>
        </p:txBody>
      </p:sp>
      <p:sp>
        <p:nvSpPr>
          <p:cNvPr id="10" name="Text 8"/>
          <p:cNvSpPr/>
          <p:nvPr/>
        </p:nvSpPr>
        <p:spPr>
          <a:xfrm>
            <a:off x="1005840" y="5430422"/>
            <a:ext cx="10149840" cy="320040"/>
          </a:xfrm>
          <a:prstGeom prst="rect">
            <a:avLst/>
          </a:prstGeom>
          <a:noFill/>
          <a:ln/>
        </p:spPr>
        <p:txBody>
          <a:bodyPr wrap="square" lIns="0" tIns="0" rIns="0" bIns="0" rtlCol="0" anchor="ctr"/>
          <a:lstStyle/>
          <a:p>
            <a:pPr marL="0" indent="0">
              <a:buNone/>
            </a:pPr>
            <a:r>
              <a:rPr lang="en-US" sz="3200" i="1" dirty="0">
                <a:solidFill>
                  <a:srgbClr val="C9A86C"/>
                </a:solidFill>
                <a:latin typeface="Georgia" pitchFamily="34" charset="0"/>
                <a:ea typeface="Georgia" pitchFamily="34" charset="-122"/>
                <a:cs typeface="Georgia" pitchFamily="34" charset="-120"/>
              </a:rPr>
              <a:t>— Proverbs 3:5–6</a:t>
            </a:r>
            <a:endParaRPr lang="en-US" sz="3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121212"/>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3" name="Shape 1"/>
          <p:cNvSpPr/>
          <p:nvPr/>
        </p:nvSpPr>
        <p:spPr>
          <a:xfrm>
            <a:off x="640080" y="502920"/>
            <a:ext cx="1463040" cy="54864"/>
          </a:xfrm>
          <a:prstGeom prst="rect">
            <a:avLst/>
          </a:prstGeom>
          <a:solidFill>
            <a:srgbClr val="C9A86C"/>
          </a:solidFill>
          <a:ln w="12700">
            <a:solidFill>
              <a:srgbClr val="C9A86C"/>
            </a:solidFill>
            <a:prstDash val="solid"/>
          </a:ln>
        </p:spPr>
        <p:txBody>
          <a:bodyPr/>
          <a:lstStyle/>
          <a:p>
            <a:endParaRPr lang="en-US"/>
          </a:p>
        </p:txBody>
      </p:sp>
      <p:sp>
        <p:nvSpPr>
          <p:cNvPr id="4" name="Text 2"/>
          <p:cNvSpPr/>
          <p:nvPr/>
        </p:nvSpPr>
        <p:spPr>
          <a:xfrm>
            <a:off x="640080" y="685800"/>
            <a:ext cx="7315200" cy="274320"/>
          </a:xfrm>
          <a:prstGeom prst="rect">
            <a:avLst/>
          </a:prstGeom>
          <a:noFill/>
          <a:ln/>
        </p:spPr>
        <p:txBody>
          <a:bodyPr wrap="square" lIns="0" tIns="0" rIns="0" bIns="0" rtlCol="0" anchor="ctr"/>
          <a:lstStyle/>
          <a:p>
            <a:pPr marL="0" indent="0">
              <a:buNone/>
            </a:pPr>
            <a:r>
              <a:rPr lang="en-US" sz="2400" kern="0" spc="200" dirty="0">
                <a:solidFill>
                  <a:srgbClr val="9E9E9E"/>
                </a:solidFill>
                <a:latin typeface="Calibri" pitchFamily="34" charset="0"/>
                <a:ea typeface="Calibri" pitchFamily="34" charset="-122"/>
                <a:cs typeface="Calibri" pitchFamily="34" charset="-120"/>
              </a:rPr>
              <a:t>ENCOURAGEMENT  ·  06</a:t>
            </a:r>
            <a:endParaRPr lang="en-US" sz="2400" dirty="0"/>
          </a:p>
        </p:txBody>
      </p:sp>
      <p:sp>
        <p:nvSpPr>
          <p:cNvPr id="5" name="Text 3"/>
          <p:cNvSpPr/>
          <p:nvPr/>
        </p:nvSpPr>
        <p:spPr>
          <a:xfrm>
            <a:off x="640080" y="1234440"/>
            <a:ext cx="10789920" cy="1737360"/>
          </a:xfrm>
          <a:prstGeom prst="rect">
            <a:avLst/>
          </a:prstGeom>
          <a:noFill/>
          <a:ln/>
        </p:spPr>
        <p:txBody>
          <a:bodyPr wrap="square" lIns="0" tIns="0" rIns="0" bIns="0" rtlCol="0" anchor="t"/>
          <a:lstStyle/>
          <a:p>
            <a:pPr marL="0" indent="0">
              <a:buNone/>
            </a:pPr>
            <a:r>
              <a:rPr lang="en-US" sz="6000" i="1" dirty="0">
                <a:solidFill>
                  <a:srgbClr val="FFFFFF"/>
                </a:solidFill>
                <a:latin typeface="Georgia" pitchFamily="34" charset="0"/>
                <a:ea typeface="Georgia" pitchFamily="34" charset="-122"/>
                <a:cs typeface="Georgia" pitchFamily="34" charset="-120"/>
              </a:rPr>
              <a:t>"You are stronger than you know."</a:t>
            </a:r>
            <a:endParaRPr lang="en-US" sz="6000" dirty="0"/>
          </a:p>
        </p:txBody>
      </p:sp>
      <p:sp>
        <p:nvSpPr>
          <p:cNvPr id="9" name="Text 7"/>
          <p:cNvSpPr/>
          <p:nvPr/>
        </p:nvSpPr>
        <p:spPr>
          <a:xfrm>
            <a:off x="1005840" y="3794760"/>
            <a:ext cx="10149840" cy="1097280"/>
          </a:xfrm>
          <a:prstGeom prst="rect">
            <a:avLst/>
          </a:prstGeom>
          <a:noFill/>
          <a:ln/>
        </p:spPr>
        <p:txBody>
          <a:bodyPr wrap="square" lIns="0" tIns="0" rIns="0" bIns="0" rtlCol="0" anchor="ctr"/>
          <a:lstStyle/>
          <a:p>
            <a:pPr marL="0" indent="0">
              <a:buNone/>
            </a:pPr>
            <a:r>
              <a:rPr lang="en-US" sz="3200" dirty="0">
                <a:solidFill>
                  <a:srgbClr val="E0E0E0"/>
                </a:solidFill>
                <a:latin typeface="Calibri" pitchFamily="34" charset="0"/>
                <a:ea typeface="Calibri" pitchFamily="34" charset="-122"/>
                <a:cs typeface="Calibri" pitchFamily="34" charset="-120"/>
              </a:rPr>
              <a:t>I can do all things through him who strengthens me.</a:t>
            </a:r>
            <a:endParaRPr lang="en-US" sz="3200" dirty="0"/>
          </a:p>
        </p:txBody>
      </p:sp>
      <p:sp>
        <p:nvSpPr>
          <p:cNvPr id="10" name="Text 8"/>
          <p:cNvSpPr/>
          <p:nvPr/>
        </p:nvSpPr>
        <p:spPr>
          <a:xfrm>
            <a:off x="1005840" y="5029200"/>
            <a:ext cx="10149840" cy="320040"/>
          </a:xfrm>
          <a:prstGeom prst="rect">
            <a:avLst/>
          </a:prstGeom>
          <a:noFill/>
          <a:ln/>
        </p:spPr>
        <p:txBody>
          <a:bodyPr wrap="square" lIns="0" tIns="0" rIns="0" bIns="0" rtlCol="0" anchor="ctr"/>
          <a:lstStyle/>
          <a:p>
            <a:pPr marL="0" indent="0">
              <a:buNone/>
            </a:pPr>
            <a:r>
              <a:rPr lang="en-US" sz="3200" i="1" dirty="0">
                <a:solidFill>
                  <a:srgbClr val="C9A86C"/>
                </a:solidFill>
                <a:latin typeface="Georgia" pitchFamily="34" charset="0"/>
                <a:ea typeface="Georgia" pitchFamily="34" charset="-122"/>
                <a:cs typeface="Georgia" pitchFamily="34" charset="-120"/>
              </a:rPr>
              <a:t>— Philippians 4:13</a:t>
            </a:r>
            <a:endParaRPr lang="en-US" sz="3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121212"/>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3" name="Shape 1"/>
          <p:cNvSpPr/>
          <p:nvPr/>
        </p:nvSpPr>
        <p:spPr>
          <a:xfrm>
            <a:off x="640080" y="502920"/>
            <a:ext cx="1463040" cy="54864"/>
          </a:xfrm>
          <a:prstGeom prst="rect">
            <a:avLst/>
          </a:prstGeom>
          <a:solidFill>
            <a:srgbClr val="C9A86C"/>
          </a:solidFill>
          <a:ln w="12700">
            <a:solidFill>
              <a:srgbClr val="C9A86C"/>
            </a:solidFill>
            <a:prstDash val="solid"/>
          </a:ln>
        </p:spPr>
        <p:txBody>
          <a:bodyPr/>
          <a:lstStyle/>
          <a:p>
            <a:endParaRPr lang="en-US"/>
          </a:p>
        </p:txBody>
      </p:sp>
      <p:sp>
        <p:nvSpPr>
          <p:cNvPr id="4" name="Text 2"/>
          <p:cNvSpPr/>
          <p:nvPr/>
        </p:nvSpPr>
        <p:spPr>
          <a:xfrm>
            <a:off x="640080" y="685800"/>
            <a:ext cx="7315200" cy="274320"/>
          </a:xfrm>
          <a:prstGeom prst="rect">
            <a:avLst/>
          </a:prstGeom>
          <a:noFill/>
          <a:ln/>
        </p:spPr>
        <p:txBody>
          <a:bodyPr wrap="square" lIns="0" tIns="0" rIns="0" bIns="0" rtlCol="0" anchor="ctr"/>
          <a:lstStyle/>
          <a:p>
            <a:pPr marL="0" indent="0">
              <a:buNone/>
            </a:pPr>
            <a:r>
              <a:rPr lang="en-US" sz="2400" kern="0" spc="200" dirty="0">
                <a:solidFill>
                  <a:srgbClr val="9E9E9E"/>
                </a:solidFill>
                <a:latin typeface="Calibri" pitchFamily="34" charset="0"/>
                <a:ea typeface="Calibri" pitchFamily="34" charset="-122"/>
                <a:cs typeface="Calibri" pitchFamily="34" charset="-120"/>
              </a:rPr>
              <a:t>ENCOURAGEMENT  ·  07</a:t>
            </a:r>
            <a:endParaRPr lang="en-US" sz="2400" dirty="0"/>
          </a:p>
        </p:txBody>
      </p:sp>
      <p:sp>
        <p:nvSpPr>
          <p:cNvPr id="5" name="Text 3"/>
          <p:cNvSpPr/>
          <p:nvPr/>
        </p:nvSpPr>
        <p:spPr>
          <a:xfrm>
            <a:off x="640080" y="1234440"/>
            <a:ext cx="10789920" cy="1737360"/>
          </a:xfrm>
          <a:prstGeom prst="rect">
            <a:avLst/>
          </a:prstGeom>
          <a:noFill/>
          <a:ln/>
        </p:spPr>
        <p:txBody>
          <a:bodyPr wrap="square" lIns="0" tIns="0" rIns="0" bIns="0" rtlCol="0" anchor="t"/>
          <a:lstStyle/>
          <a:p>
            <a:pPr marL="0" indent="0">
              <a:buNone/>
            </a:pPr>
            <a:r>
              <a:rPr lang="en-US" sz="6000" i="1" dirty="0">
                <a:solidFill>
                  <a:srgbClr val="FFFFFF"/>
                </a:solidFill>
                <a:latin typeface="Georgia" pitchFamily="34" charset="0"/>
                <a:ea typeface="Georgia" pitchFamily="34" charset="-122"/>
                <a:cs typeface="Georgia" pitchFamily="34" charset="-120"/>
              </a:rPr>
              <a:t>"All things work together for good."</a:t>
            </a:r>
            <a:endParaRPr lang="en-US" sz="6000" dirty="0"/>
          </a:p>
        </p:txBody>
      </p:sp>
      <p:sp>
        <p:nvSpPr>
          <p:cNvPr id="9" name="Text 7"/>
          <p:cNvSpPr/>
          <p:nvPr/>
        </p:nvSpPr>
        <p:spPr>
          <a:xfrm>
            <a:off x="1005840" y="3794760"/>
            <a:ext cx="10149840" cy="1097280"/>
          </a:xfrm>
          <a:prstGeom prst="rect">
            <a:avLst/>
          </a:prstGeom>
          <a:noFill/>
          <a:ln/>
        </p:spPr>
        <p:txBody>
          <a:bodyPr wrap="square" lIns="0" tIns="0" rIns="0" bIns="0" rtlCol="0" anchor="ctr"/>
          <a:lstStyle/>
          <a:p>
            <a:pPr marL="0" indent="0">
              <a:buNone/>
            </a:pPr>
            <a:r>
              <a:rPr lang="en-US" sz="3200" dirty="0">
                <a:solidFill>
                  <a:srgbClr val="E0E0E0"/>
                </a:solidFill>
                <a:latin typeface="Calibri" pitchFamily="34" charset="0"/>
                <a:ea typeface="Calibri" pitchFamily="34" charset="-122"/>
                <a:cs typeface="Calibri" pitchFamily="34" charset="-120"/>
              </a:rPr>
              <a:t>And we know that for those who love God all things work together for good, for those who are called according to his purpose.</a:t>
            </a:r>
            <a:endParaRPr lang="en-US" sz="3200" dirty="0"/>
          </a:p>
        </p:txBody>
      </p:sp>
      <p:sp>
        <p:nvSpPr>
          <p:cNvPr id="10" name="Text 8"/>
          <p:cNvSpPr/>
          <p:nvPr/>
        </p:nvSpPr>
        <p:spPr>
          <a:xfrm>
            <a:off x="1005840" y="5346446"/>
            <a:ext cx="10149840" cy="320040"/>
          </a:xfrm>
          <a:prstGeom prst="rect">
            <a:avLst/>
          </a:prstGeom>
          <a:noFill/>
          <a:ln/>
        </p:spPr>
        <p:txBody>
          <a:bodyPr wrap="square" lIns="0" tIns="0" rIns="0" bIns="0" rtlCol="0" anchor="ctr"/>
          <a:lstStyle/>
          <a:p>
            <a:pPr marL="0" indent="0">
              <a:buNone/>
            </a:pPr>
            <a:r>
              <a:rPr lang="en-US" sz="3200" i="1" dirty="0">
                <a:solidFill>
                  <a:srgbClr val="C9A86C"/>
                </a:solidFill>
                <a:latin typeface="Georgia" pitchFamily="34" charset="0"/>
                <a:ea typeface="Georgia" pitchFamily="34" charset="-122"/>
                <a:cs typeface="Georgia" pitchFamily="34" charset="-120"/>
              </a:rPr>
              <a:t>— Romans 8:28</a:t>
            </a:r>
            <a:endParaRPr lang="en-US" sz="3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121212"/>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3" name="Shape 1"/>
          <p:cNvSpPr/>
          <p:nvPr/>
        </p:nvSpPr>
        <p:spPr>
          <a:xfrm>
            <a:off x="640080" y="502920"/>
            <a:ext cx="1463040" cy="54864"/>
          </a:xfrm>
          <a:prstGeom prst="rect">
            <a:avLst/>
          </a:prstGeom>
          <a:solidFill>
            <a:srgbClr val="C9A86C"/>
          </a:solidFill>
          <a:ln w="12700">
            <a:solidFill>
              <a:srgbClr val="C9A86C"/>
            </a:solidFill>
            <a:prstDash val="solid"/>
          </a:ln>
        </p:spPr>
        <p:txBody>
          <a:bodyPr/>
          <a:lstStyle/>
          <a:p>
            <a:endParaRPr lang="en-US"/>
          </a:p>
        </p:txBody>
      </p:sp>
      <p:sp>
        <p:nvSpPr>
          <p:cNvPr id="4" name="Text 2"/>
          <p:cNvSpPr/>
          <p:nvPr/>
        </p:nvSpPr>
        <p:spPr>
          <a:xfrm>
            <a:off x="640080" y="685800"/>
            <a:ext cx="7315200" cy="274320"/>
          </a:xfrm>
          <a:prstGeom prst="rect">
            <a:avLst/>
          </a:prstGeom>
          <a:noFill/>
          <a:ln/>
        </p:spPr>
        <p:txBody>
          <a:bodyPr wrap="square" lIns="0" tIns="0" rIns="0" bIns="0" rtlCol="0" anchor="ctr"/>
          <a:lstStyle/>
          <a:p>
            <a:pPr marL="0" indent="0">
              <a:buNone/>
            </a:pPr>
            <a:r>
              <a:rPr lang="en-US" sz="2400" kern="0" spc="200" dirty="0">
                <a:solidFill>
                  <a:srgbClr val="9E9E9E"/>
                </a:solidFill>
                <a:latin typeface="Calibri" pitchFamily="34" charset="0"/>
                <a:ea typeface="Calibri" pitchFamily="34" charset="-122"/>
                <a:cs typeface="Calibri" pitchFamily="34" charset="-120"/>
              </a:rPr>
              <a:t>ENCOURAGEMENT  ·  08</a:t>
            </a:r>
            <a:endParaRPr lang="en-US" sz="2400" dirty="0"/>
          </a:p>
        </p:txBody>
      </p:sp>
      <p:sp>
        <p:nvSpPr>
          <p:cNvPr id="5" name="Text 3"/>
          <p:cNvSpPr/>
          <p:nvPr/>
        </p:nvSpPr>
        <p:spPr>
          <a:xfrm>
            <a:off x="640080" y="1234440"/>
            <a:ext cx="10789920" cy="1737360"/>
          </a:xfrm>
          <a:prstGeom prst="rect">
            <a:avLst/>
          </a:prstGeom>
          <a:noFill/>
          <a:ln/>
        </p:spPr>
        <p:txBody>
          <a:bodyPr wrap="square" lIns="0" tIns="0" rIns="0" bIns="0" rtlCol="0" anchor="t"/>
          <a:lstStyle/>
          <a:p>
            <a:pPr marL="0" indent="0">
              <a:buNone/>
            </a:pPr>
            <a:r>
              <a:rPr lang="en-US" sz="6000" i="1" dirty="0">
                <a:solidFill>
                  <a:srgbClr val="FFFFFF"/>
                </a:solidFill>
                <a:latin typeface="Georgia" pitchFamily="34" charset="0"/>
                <a:ea typeface="Georgia" pitchFamily="34" charset="-122"/>
                <a:cs typeface="Georgia" pitchFamily="34" charset="-120"/>
              </a:rPr>
              <a:t>"Walk by faith, not by sight."</a:t>
            </a:r>
            <a:endParaRPr lang="en-US" sz="6000" dirty="0"/>
          </a:p>
        </p:txBody>
      </p:sp>
      <p:sp>
        <p:nvSpPr>
          <p:cNvPr id="9" name="Text 7"/>
          <p:cNvSpPr/>
          <p:nvPr/>
        </p:nvSpPr>
        <p:spPr>
          <a:xfrm>
            <a:off x="1005840" y="3794760"/>
            <a:ext cx="10149840" cy="1097280"/>
          </a:xfrm>
          <a:prstGeom prst="rect">
            <a:avLst/>
          </a:prstGeom>
          <a:noFill/>
          <a:ln/>
        </p:spPr>
        <p:txBody>
          <a:bodyPr wrap="square" lIns="0" tIns="0" rIns="0" bIns="0" rtlCol="0" anchor="ctr"/>
          <a:lstStyle/>
          <a:p>
            <a:pPr marL="0" indent="0">
              <a:buNone/>
            </a:pPr>
            <a:r>
              <a:rPr lang="en-US" sz="3200" dirty="0">
                <a:solidFill>
                  <a:srgbClr val="E0E0E0"/>
                </a:solidFill>
                <a:latin typeface="Calibri" pitchFamily="34" charset="0"/>
                <a:ea typeface="Calibri" pitchFamily="34" charset="-122"/>
                <a:cs typeface="Calibri" pitchFamily="34" charset="-120"/>
              </a:rPr>
              <a:t>For we walk by faith, not by sight.</a:t>
            </a:r>
            <a:endParaRPr lang="en-US" sz="3200" dirty="0"/>
          </a:p>
        </p:txBody>
      </p:sp>
      <p:sp>
        <p:nvSpPr>
          <p:cNvPr id="10" name="Text 8"/>
          <p:cNvSpPr/>
          <p:nvPr/>
        </p:nvSpPr>
        <p:spPr>
          <a:xfrm>
            <a:off x="1005840" y="5029200"/>
            <a:ext cx="10149840" cy="320040"/>
          </a:xfrm>
          <a:prstGeom prst="rect">
            <a:avLst/>
          </a:prstGeom>
          <a:noFill/>
          <a:ln/>
        </p:spPr>
        <p:txBody>
          <a:bodyPr wrap="square" lIns="0" tIns="0" rIns="0" bIns="0" rtlCol="0" anchor="ctr"/>
          <a:lstStyle/>
          <a:p>
            <a:pPr marL="0" indent="0">
              <a:buNone/>
            </a:pPr>
            <a:r>
              <a:rPr lang="en-US" sz="3200" i="1" dirty="0">
                <a:solidFill>
                  <a:srgbClr val="C9A86C"/>
                </a:solidFill>
                <a:latin typeface="Georgia" pitchFamily="34" charset="0"/>
                <a:ea typeface="Georgia" pitchFamily="34" charset="-122"/>
                <a:cs typeface="Georgia" pitchFamily="34" charset="-120"/>
              </a:rPr>
              <a:t>— 2 Corinthians 5:7</a:t>
            </a:r>
            <a:endParaRPr lang="en-US" sz="3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121212"/>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3" name="Shape 1"/>
          <p:cNvSpPr/>
          <p:nvPr/>
        </p:nvSpPr>
        <p:spPr>
          <a:xfrm>
            <a:off x="640080" y="502920"/>
            <a:ext cx="1463040" cy="54864"/>
          </a:xfrm>
          <a:prstGeom prst="rect">
            <a:avLst/>
          </a:prstGeom>
          <a:solidFill>
            <a:srgbClr val="C9A86C"/>
          </a:solidFill>
          <a:ln w="12700">
            <a:solidFill>
              <a:srgbClr val="C9A86C"/>
            </a:solidFill>
            <a:prstDash val="solid"/>
          </a:ln>
        </p:spPr>
        <p:txBody>
          <a:bodyPr/>
          <a:lstStyle/>
          <a:p>
            <a:endParaRPr lang="en-US"/>
          </a:p>
        </p:txBody>
      </p:sp>
      <p:sp>
        <p:nvSpPr>
          <p:cNvPr id="4" name="Text 2"/>
          <p:cNvSpPr/>
          <p:nvPr/>
        </p:nvSpPr>
        <p:spPr>
          <a:xfrm>
            <a:off x="640080" y="685800"/>
            <a:ext cx="7315200" cy="274320"/>
          </a:xfrm>
          <a:prstGeom prst="rect">
            <a:avLst/>
          </a:prstGeom>
          <a:noFill/>
          <a:ln/>
        </p:spPr>
        <p:txBody>
          <a:bodyPr wrap="square" lIns="0" tIns="0" rIns="0" bIns="0" rtlCol="0" anchor="ctr"/>
          <a:lstStyle/>
          <a:p>
            <a:pPr marL="0" indent="0">
              <a:buNone/>
            </a:pPr>
            <a:r>
              <a:rPr lang="en-US" sz="2400" kern="0" spc="200" dirty="0">
                <a:solidFill>
                  <a:srgbClr val="9E9E9E"/>
                </a:solidFill>
                <a:latin typeface="Calibri" pitchFamily="34" charset="0"/>
                <a:ea typeface="Calibri" pitchFamily="34" charset="-122"/>
                <a:cs typeface="Calibri" pitchFamily="34" charset="-120"/>
              </a:rPr>
              <a:t>ENCOURAGEMENT  ·  09</a:t>
            </a:r>
            <a:endParaRPr lang="en-US" sz="2400" dirty="0"/>
          </a:p>
        </p:txBody>
      </p:sp>
      <p:sp>
        <p:nvSpPr>
          <p:cNvPr id="5" name="Text 3"/>
          <p:cNvSpPr/>
          <p:nvPr/>
        </p:nvSpPr>
        <p:spPr>
          <a:xfrm>
            <a:off x="640080" y="1234440"/>
            <a:ext cx="10789920" cy="1737360"/>
          </a:xfrm>
          <a:prstGeom prst="rect">
            <a:avLst/>
          </a:prstGeom>
          <a:noFill/>
          <a:ln/>
        </p:spPr>
        <p:txBody>
          <a:bodyPr wrap="square" lIns="0" tIns="0" rIns="0" bIns="0" rtlCol="0" anchor="t"/>
          <a:lstStyle/>
          <a:p>
            <a:pPr marL="0" indent="0">
              <a:buNone/>
            </a:pPr>
            <a:r>
              <a:rPr lang="en-US" sz="6000" i="1" dirty="0">
                <a:solidFill>
                  <a:srgbClr val="FFFFFF"/>
                </a:solidFill>
                <a:latin typeface="Georgia" pitchFamily="34" charset="0"/>
                <a:ea typeface="Georgia" pitchFamily="34" charset="-122"/>
                <a:cs typeface="Georgia" pitchFamily="34" charset="-120"/>
              </a:rPr>
              <a:t>"Cast every care on Him."</a:t>
            </a:r>
            <a:endParaRPr lang="en-US" sz="6000" dirty="0"/>
          </a:p>
        </p:txBody>
      </p:sp>
      <p:sp>
        <p:nvSpPr>
          <p:cNvPr id="9" name="Text 7"/>
          <p:cNvSpPr/>
          <p:nvPr/>
        </p:nvSpPr>
        <p:spPr>
          <a:xfrm>
            <a:off x="1005840" y="3794760"/>
            <a:ext cx="10149840" cy="1097280"/>
          </a:xfrm>
          <a:prstGeom prst="rect">
            <a:avLst/>
          </a:prstGeom>
          <a:noFill/>
          <a:ln/>
        </p:spPr>
        <p:txBody>
          <a:bodyPr wrap="square" lIns="0" tIns="0" rIns="0" bIns="0" rtlCol="0" anchor="ctr"/>
          <a:lstStyle/>
          <a:p>
            <a:pPr marL="0" indent="0">
              <a:buNone/>
            </a:pPr>
            <a:r>
              <a:rPr lang="en-US" sz="3200" dirty="0">
                <a:solidFill>
                  <a:srgbClr val="E0E0E0"/>
                </a:solidFill>
                <a:latin typeface="Calibri" pitchFamily="34" charset="0"/>
                <a:ea typeface="Calibri" pitchFamily="34" charset="-122"/>
                <a:cs typeface="Calibri" pitchFamily="34" charset="-120"/>
              </a:rPr>
              <a:t>Cast all your anxiety on him, because he cares for you.</a:t>
            </a:r>
            <a:endParaRPr lang="en-US" sz="3200" dirty="0"/>
          </a:p>
        </p:txBody>
      </p:sp>
      <p:sp>
        <p:nvSpPr>
          <p:cNvPr id="10" name="Text 8"/>
          <p:cNvSpPr/>
          <p:nvPr/>
        </p:nvSpPr>
        <p:spPr>
          <a:xfrm>
            <a:off x="1005840" y="5029200"/>
            <a:ext cx="10149840" cy="320040"/>
          </a:xfrm>
          <a:prstGeom prst="rect">
            <a:avLst/>
          </a:prstGeom>
          <a:noFill/>
          <a:ln/>
        </p:spPr>
        <p:txBody>
          <a:bodyPr wrap="square" lIns="0" tIns="0" rIns="0" bIns="0" rtlCol="0" anchor="ctr"/>
          <a:lstStyle/>
          <a:p>
            <a:pPr marL="0" indent="0">
              <a:buNone/>
            </a:pPr>
            <a:r>
              <a:rPr lang="en-US" sz="3200" i="1" dirty="0">
                <a:solidFill>
                  <a:srgbClr val="C9A86C"/>
                </a:solidFill>
                <a:latin typeface="Georgia" pitchFamily="34" charset="0"/>
                <a:ea typeface="Georgia" pitchFamily="34" charset="-122"/>
                <a:cs typeface="Georgia" pitchFamily="34" charset="-120"/>
              </a:rPr>
              <a:t>— 1 Peter 5:7</a:t>
            </a:r>
            <a:endParaRPr lang="en-US" sz="3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121212"/>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3" name="Shape 1"/>
          <p:cNvSpPr/>
          <p:nvPr/>
        </p:nvSpPr>
        <p:spPr>
          <a:xfrm>
            <a:off x="640080" y="502920"/>
            <a:ext cx="1463040" cy="54864"/>
          </a:xfrm>
          <a:prstGeom prst="rect">
            <a:avLst/>
          </a:prstGeom>
          <a:solidFill>
            <a:srgbClr val="C9A86C"/>
          </a:solidFill>
          <a:ln w="12700">
            <a:solidFill>
              <a:srgbClr val="C9A86C"/>
            </a:solidFill>
            <a:prstDash val="solid"/>
          </a:ln>
        </p:spPr>
        <p:txBody>
          <a:bodyPr/>
          <a:lstStyle/>
          <a:p>
            <a:endParaRPr lang="en-US"/>
          </a:p>
        </p:txBody>
      </p:sp>
      <p:sp>
        <p:nvSpPr>
          <p:cNvPr id="4" name="Text 2"/>
          <p:cNvSpPr/>
          <p:nvPr/>
        </p:nvSpPr>
        <p:spPr>
          <a:xfrm>
            <a:off x="640080" y="685800"/>
            <a:ext cx="7315200" cy="274320"/>
          </a:xfrm>
          <a:prstGeom prst="rect">
            <a:avLst/>
          </a:prstGeom>
          <a:noFill/>
          <a:ln/>
        </p:spPr>
        <p:txBody>
          <a:bodyPr wrap="square" lIns="0" tIns="0" rIns="0" bIns="0" rtlCol="0" anchor="ctr"/>
          <a:lstStyle/>
          <a:p>
            <a:pPr marL="0" indent="0">
              <a:buNone/>
            </a:pPr>
            <a:r>
              <a:rPr lang="en-US" sz="2400" kern="0" spc="200" dirty="0">
                <a:solidFill>
                  <a:srgbClr val="9E9E9E"/>
                </a:solidFill>
                <a:latin typeface="Calibri" pitchFamily="34" charset="0"/>
                <a:ea typeface="Calibri" pitchFamily="34" charset="-122"/>
                <a:cs typeface="Calibri" pitchFamily="34" charset="-120"/>
              </a:rPr>
              <a:t>ENCOURAGEMENT  ·  10</a:t>
            </a:r>
            <a:endParaRPr lang="en-US" sz="2400" dirty="0"/>
          </a:p>
        </p:txBody>
      </p:sp>
      <p:sp>
        <p:nvSpPr>
          <p:cNvPr id="5" name="Text 3"/>
          <p:cNvSpPr/>
          <p:nvPr/>
        </p:nvSpPr>
        <p:spPr>
          <a:xfrm>
            <a:off x="640080" y="1234440"/>
            <a:ext cx="10789920" cy="1737360"/>
          </a:xfrm>
          <a:prstGeom prst="rect">
            <a:avLst/>
          </a:prstGeom>
          <a:noFill/>
          <a:ln/>
        </p:spPr>
        <p:txBody>
          <a:bodyPr wrap="square" lIns="0" tIns="0" rIns="0" bIns="0" rtlCol="0" anchor="t"/>
          <a:lstStyle/>
          <a:p>
            <a:pPr marL="0" indent="0">
              <a:buNone/>
            </a:pPr>
            <a:r>
              <a:rPr lang="en-US" sz="6000" i="1" dirty="0">
                <a:solidFill>
                  <a:srgbClr val="FFFFFF"/>
                </a:solidFill>
                <a:latin typeface="Georgia" pitchFamily="34" charset="0"/>
                <a:ea typeface="Georgia" pitchFamily="34" charset="-122"/>
                <a:cs typeface="Georgia" pitchFamily="34" charset="-120"/>
              </a:rPr>
              <a:t>"Encourage one another. We keep going together."</a:t>
            </a:r>
            <a:endParaRPr lang="en-US" sz="6000" dirty="0"/>
          </a:p>
        </p:txBody>
      </p:sp>
      <p:sp>
        <p:nvSpPr>
          <p:cNvPr id="9" name="Text 7"/>
          <p:cNvSpPr/>
          <p:nvPr/>
        </p:nvSpPr>
        <p:spPr>
          <a:xfrm>
            <a:off x="1005840" y="3794760"/>
            <a:ext cx="10149840" cy="1097280"/>
          </a:xfrm>
          <a:prstGeom prst="rect">
            <a:avLst/>
          </a:prstGeom>
          <a:noFill/>
          <a:ln/>
        </p:spPr>
        <p:txBody>
          <a:bodyPr wrap="square" lIns="0" tIns="0" rIns="0" bIns="0" rtlCol="0" anchor="ctr"/>
          <a:lstStyle/>
          <a:p>
            <a:pPr marL="0" indent="0">
              <a:buNone/>
            </a:pPr>
            <a:r>
              <a:rPr lang="en-US" sz="3200" dirty="0">
                <a:solidFill>
                  <a:srgbClr val="E0E0E0"/>
                </a:solidFill>
                <a:latin typeface="Calibri" pitchFamily="34" charset="0"/>
                <a:ea typeface="Calibri" pitchFamily="34" charset="-122"/>
                <a:cs typeface="Calibri" pitchFamily="34" charset="-120"/>
              </a:rPr>
              <a:t>Therefore encourage one another and build one another up, just as you are doing.</a:t>
            </a:r>
            <a:endParaRPr lang="en-US" sz="3200" dirty="0"/>
          </a:p>
        </p:txBody>
      </p:sp>
      <p:sp>
        <p:nvSpPr>
          <p:cNvPr id="10" name="Text 8"/>
          <p:cNvSpPr/>
          <p:nvPr/>
        </p:nvSpPr>
        <p:spPr>
          <a:xfrm>
            <a:off x="1005840" y="5178492"/>
            <a:ext cx="10149840" cy="320040"/>
          </a:xfrm>
          <a:prstGeom prst="rect">
            <a:avLst/>
          </a:prstGeom>
          <a:noFill/>
          <a:ln/>
        </p:spPr>
        <p:txBody>
          <a:bodyPr wrap="square" lIns="0" tIns="0" rIns="0" bIns="0" rtlCol="0" anchor="ctr"/>
          <a:lstStyle/>
          <a:p>
            <a:pPr marL="0" indent="0">
              <a:buNone/>
            </a:pPr>
            <a:r>
              <a:rPr lang="en-US" sz="3200" i="1" dirty="0">
                <a:solidFill>
                  <a:srgbClr val="C9A86C"/>
                </a:solidFill>
                <a:latin typeface="Georgia" pitchFamily="34" charset="0"/>
                <a:ea typeface="Georgia" pitchFamily="34" charset="-122"/>
                <a:cs typeface="Georgia" pitchFamily="34" charset="-120"/>
              </a:rPr>
              <a:t>— 1 Thessalonians 5:11</a:t>
            </a:r>
            <a:endParaRPr lang="en-US" sz="3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121212"/>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3" name="Shape 1"/>
          <p:cNvSpPr/>
          <p:nvPr/>
        </p:nvSpPr>
        <p:spPr>
          <a:xfrm>
            <a:off x="640080" y="502920"/>
            <a:ext cx="1463040" cy="54864"/>
          </a:xfrm>
          <a:prstGeom prst="rect">
            <a:avLst/>
          </a:prstGeom>
          <a:solidFill>
            <a:srgbClr val="C9A86C"/>
          </a:solidFill>
          <a:ln w="12700">
            <a:solidFill>
              <a:srgbClr val="C9A86C"/>
            </a:solidFill>
            <a:prstDash val="solid"/>
          </a:ln>
        </p:spPr>
        <p:txBody>
          <a:bodyPr/>
          <a:lstStyle/>
          <a:p>
            <a:endParaRPr lang="en-US"/>
          </a:p>
        </p:txBody>
      </p:sp>
      <p:sp>
        <p:nvSpPr>
          <p:cNvPr id="4" name="Text 2"/>
          <p:cNvSpPr/>
          <p:nvPr/>
        </p:nvSpPr>
        <p:spPr>
          <a:xfrm>
            <a:off x="640080" y="685800"/>
            <a:ext cx="7315200" cy="274320"/>
          </a:xfrm>
          <a:prstGeom prst="rect">
            <a:avLst/>
          </a:prstGeom>
          <a:noFill/>
          <a:ln/>
        </p:spPr>
        <p:txBody>
          <a:bodyPr wrap="square" lIns="0" tIns="0" rIns="0" bIns="0" rtlCol="0" anchor="ctr"/>
          <a:lstStyle/>
          <a:p>
            <a:pPr marL="0" indent="0">
              <a:buNone/>
            </a:pPr>
            <a:r>
              <a:rPr lang="en-US" sz="2400" kern="0" spc="200" dirty="0">
                <a:solidFill>
                  <a:srgbClr val="9E9E9E"/>
                </a:solidFill>
                <a:latin typeface="Calibri" pitchFamily="34" charset="0"/>
                <a:ea typeface="Calibri" pitchFamily="34" charset="-122"/>
                <a:cs typeface="Calibri" pitchFamily="34" charset="-120"/>
              </a:rPr>
              <a:t>ENCOURAGEMENT  ·  11</a:t>
            </a:r>
            <a:endParaRPr lang="en-US" sz="2400" dirty="0"/>
          </a:p>
        </p:txBody>
      </p:sp>
      <p:sp>
        <p:nvSpPr>
          <p:cNvPr id="5" name="Text 3"/>
          <p:cNvSpPr/>
          <p:nvPr/>
        </p:nvSpPr>
        <p:spPr>
          <a:xfrm>
            <a:off x="640080" y="1234440"/>
            <a:ext cx="10789920" cy="1737360"/>
          </a:xfrm>
          <a:prstGeom prst="rect">
            <a:avLst/>
          </a:prstGeom>
          <a:noFill/>
          <a:ln/>
        </p:spPr>
        <p:txBody>
          <a:bodyPr wrap="square" lIns="0" tIns="0" rIns="0" bIns="0" rtlCol="0" anchor="t"/>
          <a:lstStyle/>
          <a:p>
            <a:pPr marL="0" indent="0">
              <a:buNone/>
            </a:pPr>
            <a:r>
              <a:rPr lang="en-US" sz="6000" i="1" dirty="0">
                <a:solidFill>
                  <a:srgbClr val="FFFFFF"/>
                </a:solidFill>
                <a:latin typeface="Georgia" pitchFamily="34" charset="0"/>
                <a:ea typeface="Georgia" pitchFamily="34" charset="-122"/>
                <a:cs typeface="Georgia" pitchFamily="34" charset="-120"/>
              </a:rPr>
              <a:t>"God is still writing your story."</a:t>
            </a:r>
            <a:endParaRPr lang="en-US" sz="6000" dirty="0"/>
          </a:p>
        </p:txBody>
      </p:sp>
      <p:sp>
        <p:nvSpPr>
          <p:cNvPr id="9" name="Text 7"/>
          <p:cNvSpPr/>
          <p:nvPr/>
        </p:nvSpPr>
        <p:spPr>
          <a:xfrm>
            <a:off x="1005840" y="3794760"/>
            <a:ext cx="10149840" cy="1097280"/>
          </a:xfrm>
          <a:prstGeom prst="rect">
            <a:avLst/>
          </a:prstGeom>
          <a:noFill/>
          <a:ln/>
        </p:spPr>
        <p:txBody>
          <a:bodyPr wrap="square" lIns="0" tIns="0" rIns="0" bIns="0" rtlCol="0" anchor="ctr"/>
          <a:lstStyle/>
          <a:p>
            <a:pPr marL="0" indent="0">
              <a:buNone/>
            </a:pPr>
            <a:r>
              <a:rPr lang="en-US" sz="3200" dirty="0">
                <a:solidFill>
                  <a:srgbClr val="E0E0E0"/>
                </a:solidFill>
                <a:latin typeface="Calibri" pitchFamily="34" charset="0"/>
                <a:ea typeface="Calibri" pitchFamily="34" charset="-122"/>
                <a:cs typeface="Calibri" pitchFamily="34" charset="-120"/>
              </a:rPr>
              <a:t>Being confident of this, that he who began a good work in you will carry it on to completion until the day of Christ Jesus.</a:t>
            </a:r>
            <a:endParaRPr lang="en-US" sz="3200" dirty="0"/>
          </a:p>
        </p:txBody>
      </p:sp>
      <p:sp>
        <p:nvSpPr>
          <p:cNvPr id="10" name="Text 8"/>
          <p:cNvSpPr/>
          <p:nvPr/>
        </p:nvSpPr>
        <p:spPr>
          <a:xfrm>
            <a:off x="1005840" y="5113177"/>
            <a:ext cx="10149840" cy="320040"/>
          </a:xfrm>
          <a:prstGeom prst="rect">
            <a:avLst/>
          </a:prstGeom>
          <a:noFill/>
          <a:ln/>
        </p:spPr>
        <p:txBody>
          <a:bodyPr wrap="square" lIns="0" tIns="0" rIns="0" bIns="0" rtlCol="0" anchor="ctr"/>
          <a:lstStyle/>
          <a:p>
            <a:pPr marL="0" indent="0">
              <a:buNone/>
            </a:pPr>
            <a:r>
              <a:rPr lang="en-US" sz="3200" i="1" dirty="0">
                <a:solidFill>
                  <a:srgbClr val="C9A86C"/>
                </a:solidFill>
                <a:latin typeface="Georgia" pitchFamily="34" charset="0"/>
                <a:ea typeface="Georgia" pitchFamily="34" charset="-122"/>
                <a:cs typeface="Georgia" pitchFamily="34" charset="-120"/>
              </a:rPr>
              <a:t>— Philippians 1:6</a:t>
            </a:r>
            <a:endParaRPr lang="en-US" sz="3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121212"/>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3" name="Shape 1"/>
          <p:cNvSpPr/>
          <p:nvPr/>
        </p:nvSpPr>
        <p:spPr>
          <a:xfrm>
            <a:off x="640080" y="502920"/>
            <a:ext cx="1463040" cy="54864"/>
          </a:xfrm>
          <a:prstGeom prst="rect">
            <a:avLst/>
          </a:prstGeom>
          <a:solidFill>
            <a:srgbClr val="C9A86C"/>
          </a:solidFill>
          <a:ln w="12700">
            <a:solidFill>
              <a:srgbClr val="C9A86C"/>
            </a:solidFill>
            <a:prstDash val="solid"/>
          </a:ln>
        </p:spPr>
        <p:txBody>
          <a:bodyPr/>
          <a:lstStyle/>
          <a:p>
            <a:endParaRPr lang="en-US"/>
          </a:p>
        </p:txBody>
      </p:sp>
      <p:sp>
        <p:nvSpPr>
          <p:cNvPr id="4" name="Text 2"/>
          <p:cNvSpPr/>
          <p:nvPr/>
        </p:nvSpPr>
        <p:spPr>
          <a:xfrm>
            <a:off x="640080" y="685800"/>
            <a:ext cx="7315200" cy="274320"/>
          </a:xfrm>
          <a:prstGeom prst="rect">
            <a:avLst/>
          </a:prstGeom>
          <a:noFill/>
          <a:ln/>
        </p:spPr>
        <p:txBody>
          <a:bodyPr wrap="square" lIns="0" tIns="0" rIns="0" bIns="0" rtlCol="0" anchor="ctr"/>
          <a:lstStyle/>
          <a:p>
            <a:pPr marL="0" indent="0">
              <a:buNone/>
            </a:pPr>
            <a:r>
              <a:rPr lang="en-US" sz="2400" kern="0" spc="200" dirty="0">
                <a:solidFill>
                  <a:srgbClr val="9E9E9E"/>
                </a:solidFill>
                <a:latin typeface="Calibri" pitchFamily="34" charset="0"/>
                <a:ea typeface="Calibri" pitchFamily="34" charset="-122"/>
                <a:cs typeface="Calibri" pitchFamily="34" charset="-120"/>
              </a:rPr>
              <a:t>ENCOURAGEMENT  ·  12</a:t>
            </a:r>
            <a:endParaRPr lang="en-US" sz="2400" dirty="0"/>
          </a:p>
        </p:txBody>
      </p:sp>
      <p:sp>
        <p:nvSpPr>
          <p:cNvPr id="5" name="Text 3"/>
          <p:cNvSpPr/>
          <p:nvPr/>
        </p:nvSpPr>
        <p:spPr>
          <a:xfrm>
            <a:off x="640080" y="1234440"/>
            <a:ext cx="10789920" cy="1737360"/>
          </a:xfrm>
          <a:prstGeom prst="rect">
            <a:avLst/>
          </a:prstGeom>
          <a:noFill/>
          <a:ln/>
        </p:spPr>
        <p:txBody>
          <a:bodyPr wrap="square" lIns="0" tIns="0" rIns="0" bIns="0" rtlCol="0" anchor="t"/>
          <a:lstStyle/>
          <a:p>
            <a:pPr marL="0" indent="0">
              <a:buNone/>
            </a:pPr>
            <a:r>
              <a:rPr lang="en-US" sz="6000" i="1" dirty="0">
                <a:solidFill>
                  <a:srgbClr val="FFFFFF"/>
                </a:solidFill>
                <a:latin typeface="Georgia" pitchFamily="34" charset="0"/>
                <a:ea typeface="Georgia" pitchFamily="34" charset="-122"/>
                <a:cs typeface="Georgia" pitchFamily="34" charset="-120"/>
              </a:rPr>
              <a:t>"His mercies are new every morning."</a:t>
            </a:r>
            <a:endParaRPr lang="en-US" sz="6000" dirty="0"/>
          </a:p>
        </p:txBody>
      </p:sp>
      <p:sp>
        <p:nvSpPr>
          <p:cNvPr id="9" name="Text 7"/>
          <p:cNvSpPr/>
          <p:nvPr/>
        </p:nvSpPr>
        <p:spPr>
          <a:xfrm>
            <a:off x="1005840" y="3794760"/>
            <a:ext cx="10149840" cy="1097280"/>
          </a:xfrm>
          <a:prstGeom prst="rect">
            <a:avLst/>
          </a:prstGeom>
          <a:noFill/>
          <a:ln/>
        </p:spPr>
        <p:txBody>
          <a:bodyPr wrap="square" lIns="0" tIns="0" rIns="0" bIns="0" rtlCol="0" anchor="t"/>
          <a:lstStyle/>
          <a:p>
            <a:pPr marL="0" indent="0">
              <a:buNone/>
            </a:pPr>
            <a:r>
              <a:rPr lang="en-US" sz="3200" dirty="0">
                <a:solidFill>
                  <a:srgbClr val="E0E0E0"/>
                </a:solidFill>
                <a:latin typeface="Calibri" pitchFamily="34" charset="0"/>
                <a:ea typeface="Calibri" pitchFamily="34" charset="-122"/>
                <a:cs typeface="Calibri" pitchFamily="34" charset="-120"/>
              </a:rPr>
              <a:t>The steadfast love of the Lord never ceases; his mercies never come to an end; they are new every morning; great is your faithfulness.</a:t>
            </a:r>
            <a:endParaRPr lang="en-US" sz="3200" dirty="0"/>
          </a:p>
        </p:txBody>
      </p:sp>
      <p:sp>
        <p:nvSpPr>
          <p:cNvPr id="10" name="Text 8"/>
          <p:cNvSpPr/>
          <p:nvPr/>
        </p:nvSpPr>
        <p:spPr>
          <a:xfrm>
            <a:off x="1005840" y="5402432"/>
            <a:ext cx="10149840" cy="320040"/>
          </a:xfrm>
          <a:prstGeom prst="rect">
            <a:avLst/>
          </a:prstGeom>
          <a:noFill/>
          <a:ln/>
        </p:spPr>
        <p:txBody>
          <a:bodyPr wrap="square" lIns="0" tIns="0" rIns="0" bIns="0" rtlCol="0" anchor="ctr"/>
          <a:lstStyle/>
          <a:p>
            <a:pPr marL="0" indent="0">
              <a:buNone/>
            </a:pPr>
            <a:r>
              <a:rPr lang="en-US" sz="3200" i="1" dirty="0">
                <a:solidFill>
                  <a:srgbClr val="C9A86C"/>
                </a:solidFill>
                <a:latin typeface="Georgia" pitchFamily="34" charset="0"/>
                <a:ea typeface="Georgia" pitchFamily="34" charset="-122"/>
                <a:cs typeface="Georgia" pitchFamily="34" charset="-120"/>
              </a:rPr>
              <a:t>— Lamentations 3:22–23</a:t>
            </a:r>
            <a:endParaRPr lang="en-US" sz="3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121212"/>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3" name="Shape 1"/>
          <p:cNvSpPr/>
          <p:nvPr/>
        </p:nvSpPr>
        <p:spPr>
          <a:xfrm>
            <a:off x="640080" y="502920"/>
            <a:ext cx="1463040" cy="54864"/>
          </a:xfrm>
          <a:prstGeom prst="rect">
            <a:avLst/>
          </a:prstGeom>
          <a:solidFill>
            <a:srgbClr val="C9A86C"/>
          </a:solidFill>
          <a:ln w="12700">
            <a:solidFill>
              <a:srgbClr val="C9A86C"/>
            </a:solidFill>
            <a:prstDash val="solid"/>
          </a:ln>
        </p:spPr>
        <p:txBody>
          <a:bodyPr/>
          <a:lstStyle/>
          <a:p>
            <a:endParaRPr lang="en-US"/>
          </a:p>
        </p:txBody>
      </p:sp>
      <p:sp>
        <p:nvSpPr>
          <p:cNvPr id="4" name="Text 2"/>
          <p:cNvSpPr/>
          <p:nvPr/>
        </p:nvSpPr>
        <p:spPr>
          <a:xfrm>
            <a:off x="640080" y="685800"/>
            <a:ext cx="7315200" cy="274320"/>
          </a:xfrm>
          <a:prstGeom prst="rect">
            <a:avLst/>
          </a:prstGeom>
          <a:noFill/>
          <a:ln/>
        </p:spPr>
        <p:txBody>
          <a:bodyPr wrap="square" lIns="0" tIns="0" rIns="0" bIns="0" rtlCol="0" anchor="ctr"/>
          <a:lstStyle/>
          <a:p>
            <a:pPr marL="0" indent="0">
              <a:buNone/>
            </a:pPr>
            <a:r>
              <a:rPr lang="en-US" sz="2400" kern="0" spc="200" dirty="0">
                <a:solidFill>
                  <a:srgbClr val="9E9E9E"/>
                </a:solidFill>
                <a:latin typeface="Calibri" pitchFamily="34" charset="0"/>
                <a:ea typeface="Calibri" pitchFamily="34" charset="-122"/>
                <a:cs typeface="Calibri" pitchFamily="34" charset="-120"/>
              </a:rPr>
              <a:t>ENCOURAGEMENT  ·  13</a:t>
            </a:r>
            <a:endParaRPr lang="en-US" sz="2400" dirty="0"/>
          </a:p>
        </p:txBody>
      </p:sp>
      <p:sp>
        <p:nvSpPr>
          <p:cNvPr id="5" name="Text 3"/>
          <p:cNvSpPr/>
          <p:nvPr/>
        </p:nvSpPr>
        <p:spPr>
          <a:xfrm>
            <a:off x="640080" y="1234440"/>
            <a:ext cx="10789920" cy="1737360"/>
          </a:xfrm>
          <a:prstGeom prst="rect">
            <a:avLst/>
          </a:prstGeom>
          <a:noFill/>
          <a:ln/>
        </p:spPr>
        <p:txBody>
          <a:bodyPr wrap="square" lIns="0" tIns="0" rIns="0" bIns="0" rtlCol="0" anchor="t"/>
          <a:lstStyle/>
          <a:p>
            <a:pPr marL="0" indent="0">
              <a:buNone/>
            </a:pPr>
            <a:r>
              <a:rPr lang="en-US" sz="6000" i="1" dirty="0">
                <a:solidFill>
                  <a:srgbClr val="FFFFFF"/>
                </a:solidFill>
                <a:latin typeface="Georgia" pitchFamily="34" charset="0"/>
                <a:ea typeface="Georgia" pitchFamily="34" charset="-122"/>
                <a:cs typeface="Georgia" pitchFamily="34" charset="-120"/>
              </a:rPr>
              <a:t>"Nothing can separate you from His love."</a:t>
            </a:r>
            <a:endParaRPr lang="en-US" sz="6000" dirty="0"/>
          </a:p>
        </p:txBody>
      </p:sp>
      <p:sp>
        <p:nvSpPr>
          <p:cNvPr id="9" name="Text 7"/>
          <p:cNvSpPr/>
          <p:nvPr/>
        </p:nvSpPr>
        <p:spPr>
          <a:xfrm>
            <a:off x="1005840" y="3582891"/>
            <a:ext cx="10149840" cy="1097280"/>
          </a:xfrm>
          <a:prstGeom prst="rect">
            <a:avLst/>
          </a:prstGeom>
          <a:noFill/>
          <a:ln/>
        </p:spPr>
        <p:txBody>
          <a:bodyPr wrap="square" lIns="0" tIns="0" rIns="0" bIns="0" rtlCol="0" anchor="t"/>
          <a:lstStyle/>
          <a:p>
            <a:pPr marL="0" indent="0">
              <a:buNone/>
            </a:pPr>
            <a:r>
              <a:rPr lang="en-US" sz="3200" dirty="0">
                <a:solidFill>
                  <a:srgbClr val="E0E0E0"/>
                </a:solidFill>
                <a:latin typeface="Calibri" pitchFamily="34" charset="0"/>
                <a:ea typeface="Calibri" pitchFamily="34" charset="-122"/>
                <a:cs typeface="Calibri" pitchFamily="34" charset="-120"/>
              </a:rPr>
              <a:t>For I am sure that neither death nor life, nor angels nor rulers, nor things present nor things to come, nor powers, nor height nor depth, nor anything else in all creation, will be able to separate us from the love of God in Christ Jesus our Lord.</a:t>
            </a:r>
            <a:endParaRPr lang="en-US" sz="3200" dirty="0"/>
          </a:p>
        </p:txBody>
      </p:sp>
      <p:sp>
        <p:nvSpPr>
          <p:cNvPr id="10" name="Text 8"/>
          <p:cNvSpPr/>
          <p:nvPr/>
        </p:nvSpPr>
        <p:spPr>
          <a:xfrm>
            <a:off x="1005840" y="6279499"/>
            <a:ext cx="10149840" cy="320040"/>
          </a:xfrm>
          <a:prstGeom prst="rect">
            <a:avLst/>
          </a:prstGeom>
          <a:noFill/>
          <a:ln/>
        </p:spPr>
        <p:txBody>
          <a:bodyPr wrap="square" lIns="0" tIns="0" rIns="0" bIns="0" rtlCol="0" anchor="ctr"/>
          <a:lstStyle/>
          <a:p>
            <a:pPr marL="0" indent="0">
              <a:buNone/>
            </a:pPr>
            <a:r>
              <a:rPr lang="en-US" sz="3200" i="1" dirty="0">
                <a:solidFill>
                  <a:srgbClr val="C9A86C"/>
                </a:solidFill>
                <a:latin typeface="Georgia" pitchFamily="34" charset="0"/>
                <a:ea typeface="Georgia" pitchFamily="34" charset="-122"/>
                <a:cs typeface="Georgia" pitchFamily="34" charset="-120"/>
              </a:rPr>
              <a:t>— Romans 8:38–39</a:t>
            </a:r>
            <a:endParaRPr lang="en-US" sz="3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bg>
      <p:bgPr>
        <a:solidFill>
          <a:srgbClr val="121212"/>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3" name="Shape 1"/>
          <p:cNvSpPr/>
          <p:nvPr/>
        </p:nvSpPr>
        <p:spPr>
          <a:xfrm>
            <a:off x="640080" y="502920"/>
            <a:ext cx="1463040" cy="54864"/>
          </a:xfrm>
          <a:prstGeom prst="rect">
            <a:avLst/>
          </a:prstGeom>
          <a:solidFill>
            <a:srgbClr val="C9A86C"/>
          </a:solidFill>
          <a:ln w="12700">
            <a:solidFill>
              <a:srgbClr val="C9A86C"/>
            </a:solidFill>
            <a:prstDash val="solid"/>
          </a:ln>
        </p:spPr>
        <p:txBody>
          <a:bodyPr/>
          <a:lstStyle/>
          <a:p>
            <a:endParaRPr lang="en-US"/>
          </a:p>
        </p:txBody>
      </p:sp>
      <p:sp>
        <p:nvSpPr>
          <p:cNvPr id="4" name="Text 2"/>
          <p:cNvSpPr/>
          <p:nvPr/>
        </p:nvSpPr>
        <p:spPr>
          <a:xfrm>
            <a:off x="640080" y="685800"/>
            <a:ext cx="7315200" cy="274320"/>
          </a:xfrm>
          <a:prstGeom prst="rect">
            <a:avLst/>
          </a:prstGeom>
          <a:noFill/>
          <a:ln/>
        </p:spPr>
        <p:txBody>
          <a:bodyPr wrap="square" lIns="0" tIns="0" rIns="0" bIns="0" rtlCol="0" anchor="ctr"/>
          <a:lstStyle/>
          <a:p>
            <a:pPr marL="0" indent="0">
              <a:buNone/>
            </a:pPr>
            <a:r>
              <a:rPr lang="en-US" sz="2400" kern="0" spc="200" dirty="0">
                <a:solidFill>
                  <a:srgbClr val="9E9E9E"/>
                </a:solidFill>
                <a:latin typeface="Calibri" pitchFamily="34" charset="0"/>
                <a:ea typeface="Calibri" pitchFamily="34" charset="-122"/>
                <a:cs typeface="Calibri" pitchFamily="34" charset="-120"/>
              </a:rPr>
              <a:t>ENCOURAGEMENT  ·  14</a:t>
            </a:r>
            <a:endParaRPr lang="en-US" sz="2400" dirty="0"/>
          </a:p>
        </p:txBody>
      </p:sp>
      <p:sp>
        <p:nvSpPr>
          <p:cNvPr id="5" name="Text 3"/>
          <p:cNvSpPr/>
          <p:nvPr/>
        </p:nvSpPr>
        <p:spPr>
          <a:xfrm>
            <a:off x="640080" y="1234440"/>
            <a:ext cx="10789920" cy="1737360"/>
          </a:xfrm>
          <a:prstGeom prst="rect">
            <a:avLst/>
          </a:prstGeom>
          <a:noFill/>
          <a:ln/>
        </p:spPr>
        <p:txBody>
          <a:bodyPr wrap="square" lIns="0" tIns="0" rIns="0" bIns="0" rtlCol="0" anchor="t"/>
          <a:lstStyle/>
          <a:p>
            <a:pPr marL="0" indent="0">
              <a:buNone/>
            </a:pPr>
            <a:r>
              <a:rPr lang="en-US" sz="6000" i="1" dirty="0">
                <a:solidFill>
                  <a:srgbClr val="FFFFFF"/>
                </a:solidFill>
                <a:latin typeface="Georgia" pitchFamily="34" charset="0"/>
                <a:ea typeface="Georgia" pitchFamily="34" charset="-122"/>
                <a:cs typeface="Georgia" pitchFamily="34" charset="-120"/>
              </a:rPr>
              <a:t>"Be still and know that He is God."</a:t>
            </a:r>
            <a:endParaRPr lang="en-US" sz="6000" dirty="0"/>
          </a:p>
        </p:txBody>
      </p:sp>
      <p:sp>
        <p:nvSpPr>
          <p:cNvPr id="9" name="Text 7"/>
          <p:cNvSpPr/>
          <p:nvPr/>
        </p:nvSpPr>
        <p:spPr>
          <a:xfrm>
            <a:off x="1005840" y="3794760"/>
            <a:ext cx="10149840" cy="1097280"/>
          </a:xfrm>
          <a:prstGeom prst="rect">
            <a:avLst/>
          </a:prstGeom>
          <a:noFill/>
          <a:ln/>
        </p:spPr>
        <p:txBody>
          <a:bodyPr wrap="square" lIns="0" tIns="0" rIns="0" bIns="0" rtlCol="0" anchor="ctr"/>
          <a:lstStyle/>
          <a:p>
            <a:pPr marL="0" indent="0">
              <a:buNone/>
            </a:pPr>
            <a:r>
              <a:rPr lang="en-US" sz="3200" dirty="0">
                <a:solidFill>
                  <a:srgbClr val="E0E0E0"/>
                </a:solidFill>
                <a:latin typeface="Calibri" pitchFamily="34" charset="0"/>
                <a:ea typeface="Calibri" pitchFamily="34" charset="-122"/>
                <a:cs typeface="Calibri" pitchFamily="34" charset="-120"/>
              </a:rPr>
              <a:t>Be still, and know that I am God. I will be exalted among the nations, I will be exalted in the earth!</a:t>
            </a:r>
            <a:endParaRPr lang="en-US" sz="3200" dirty="0"/>
          </a:p>
        </p:txBody>
      </p:sp>
      <p:sp>
        <p:nvSpPr>
          <p:cNvPr id="10" name="Text 8"/>
          <p:cNvSpPr/>
          <p:nvPr/>
        </p:nvSpPr>
        <p:spPr>
          <a:xfrm>
            <a:off x="1005840" y="5187822"/>
            <a:ext cx="10149840" cy="320040"/>
          </a:xfrm>
          <a:prstGeom prst="rect">
            <a:avLst/>
          </a:prstGeom>
          <a:noFill/>
          <a:ln/>
        </p:spPr>
        <p:txBody>
          <a:bodyPr wrap="square" lIns="0" tIns="0" rIns="0" bIns="0" rtlCol="0" anchor="ctr"/>
          <a:lstStyle/>
          <a:p>
            <a:pPr marL="0" indent="0">
              <a:buNone/>
            </a:pPr>
            <a:r>
              <a:rPr lang="en-US" sz="3200" i="1" dirty="0">
                <a:solidFill>
                  <a:srgbClr val="C9A86C"/>
                </a:solidFill>
                <a:latin typeface="Georgia" pitchFamily="34" charset="0"/>
                <a:ea typeface="Georgia" pitchFamily="34" charset="-122"/>
                <a:cs typeface="Georgia" pitchFamily="34" charset="-120"/>
              </a:rPr>
              <a:t>— Psalm 46:10</a:t>
            </a:r>
            <a:endParaRPr lang="en-US" sz="3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bg>
      <p:bgPr>
        <a:solidFill>
          <a:srgbClr val="121212"/>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3" name="Shape 1"/>
          <p:cNvSpPr/>
          <p:nvPr/>
        </p:nvSpPr>
        <p:spPr>
          <a:xfrm>
            <a:off x="640080" y="502920"/>
            <a:ext cx="1463040" cy="54864"/>
          </a:xfrm>
          <a:prstGeom prst="rect">
            <a:avLst/>
          </a:prstGeom>
          <a:solidFill>
            <a:srgbClr val="C9A86C"/>
          </a:solidFill>
          <a:ln w="12700">
            <a:solidFill>
              <a:srgbClr val="C9A86C"/>
            </a:solidFill>
            <a:prstDash val="solid"/>
          </a:ln>
        </p:spPr>
        <p:txBody>
          <a:bodyPr/>
          <a:lstStyle/>
          <a:p>
            <a:endParaRPr lang="en-US"/>
          </a:p>
        </p:txBody>
      </p:sp>
      <p:sp>
        <p:nvSpPr>
          <p:cNvPr id="4" name="Text 2"/>
          <p:cNvSpPr/>
          <p:nvPr/>
        </p:nvSpPr>
        <p:spPr>
          <a:xfrm>
            <a:off x="640080" y="685800"/>
            <a:ext cx="7315200" cy="274320"/>
          </a:xfrm>
          <a:prstGeom prst="rect">
            <a:avLst/>
          </a:prstGeom>
          <a:noFill/>
          <a:ln/>
        </p:spPr>
        <p:txBody>
          <a:bodyPr wrap="square" lIns="0" tIns="0" rIns="0" bIns="0" rtlCol="0" anchor="ctr"/>
          <a:lstStyle/>
          <a:p>
            <a:pPr marL="0" indent="0">
              <a:buNone/>
            </a:pPr>
            <a:r>
              <a:rPr lang="en-US" sz="2400" kern="0" spc="200" dirty="0">
                <a:solidFill>
                  <a:srgbClr val="9E9E9E"/>
                </a:solidFill>
                <a:latin typeface="Calibri" pitchFamily="34" charset="0"/>
                <a:ea typeface="Calibri" pitchFamily="34" charset="-122"/>
                <a:cs typeface="Calibri" pitchFamily="34" charset="-120"/>
              </a:rPr>
              <a:t>ENCOURAGEMENT  ·  15</a:t>
            </a:r>
            <a:endParaRPr lang="en-US" sz="2400" dirty="0"/>
          </a:p>
        </p:txBody>
      </p:sp>
      <p:sp>
        <p:nvSpPr>
          <p:cNvPr id="5" name="Text 3"/>
          <p:cNvSpPr/>
          <p:nvPr/>
        </p:nvSpPr>
        <p:spPr>
          <a:xfrm>
            <a:off x="640080" y="1234440"/>
            <a:ext cx="10789920" cy="1737360"/>
          </a:xfrm>
          <a:prstGeom prst="rect">
            <a:avLst/>
          </a:prstGeom>
          <a:noFill/>
          <a:ln/>
        </p:spPr>
        <p:txBody>
          <a:bodyPr wrap="square" lIns="0" tIns="0" rIns="0" bIns="0" rtlCol="0" anchor="t"/>
          <a:lstStyle/>
          <a:p>
            <a:pPr marL="0" indent="0">
              <a:buNone/>
            </a:pPr>
            <a:r>
              <a:rPr lang="en-US" sz="6000" i="1" dirty="0">
                <a:solidFill>
                  <a:srgbClr val="FFFFFF"/>
                </a:solidFill>
                <a:latin typeface="Georgia" pitchFamily="34" charset="0"/>
                <a:ea typeface="Georgia" pitchFamily="34" charset="-122"/>
                <a:cs typeface="Georgia" pitchFamily="34" charset="-120"/>
              </a:rPr>
              <a:t>"He will never leave you nor forsake you."</a:t>
            </a:r>
            <a:endParaRPr lang="en-US" sz="6000" dirty="0"/>
          </a:p>
        </p:txBody>
      </p:sp>
      <p:sp>
        <p:nvSpPr>
          <p:cNvPr id="9" name="Text 7"/>
          <p:cNvSpPr/>
          <p:nvPr/>
        </p:nvSpPr>
        <p:spPr>
          <a:xfrm>
            <a:off x="1005840" y="3794760"/>
            <a:ext cx="10149840" cy="1097280"/>
          </a:xfrm>
          <a:prstGeom prst="rect">
            <a:avLst/>
          </a:prstGeom>
          <a:noFill/>
          <a:ln/>
        </p:spPr>
        <p:txBody>
          <a:bodyPr wrap="square" lIns="0" tIns="0" rIns="0" bIns="0" rtlCol="0" anchor="ctr"/>
          <a:lstStyle/>
          <a:p>
            <a:pPr marL="0" indent="0">
              <a:buNone/>
            </a:pPr>
            <a:r>
              <a:rPr lang="en-US" sz="3200" dirty="0">
                <a:solidFill>
                  <a:srgbClr val="E0E0E0"/>
                </a:solidFill>
                <a:latin typeface="Calibri" pitchFamily="34" charset="0"/>
                <a:ea typeface="Calibri" pitchFamily="34" charset="-122"/>
                <a:cs typeface="Calibri" pitchFamily="34" charset="-120"/>
              </a:rPr>
              <a:t>It is the Lord who goes before you. He will be with you; he will not leave you or forsake you. Do not fear or be dismayed.</a:t>
            </a:r>
            <a:endParaRPr lang="en-US" sz="3200" dirty="0"/>
          </a:p>
        </p:txBody>
      </p:sp>
      <p:sp>
        <p:nvSpPr>
          <p:cNvPr id="10" name="Text 8"/>
          <p:cNvSpPr/>
          <p:nvPr/>
        </p:nvSpPr>
        <p:spPr>
          <a:xfrm>
            <a:off x="1005840" y="5243805"/>
            <a:ext cx="10149840" cy="320040"/>
          </a:xfrm>
          <a:prstGeom prst="rect">
            <a:avLst/>
          </a:prstGeom>
          <a:noFill/>
          <a:ln/>
        </p:spPr>
        <p:txBody>
          <a:bodyPr wrap="square" lIns="0" tIns="0" rIns="0" bIns="0" rtlCol="0" anchor="ctr"/>
          <a:lstStyle/>
          <a:p>
            <a:pPr marL="0" indent="0">
              <a:buNone/>
            </a:pPr>
            <a:r>
              <a:rPr lang="en-US" sz="3200" i="1" dirty="0">
                <a:solidFill>
                  <a:srgbClr val="C9A86C"/>
                </a:solidFill>
                <a:latin typeface="Georgia" pitchFamily="34" charset="0"/>
                <a:ea typeface="Georgia" pitchFamily="34" charset="-122"/>
                <a:cs typeface="Georgia" pitchFamily="34" charset="-120"/>
              </a:rPr>
              <a:t>— Deuteronomy 31:8</a:t>
            </a:r>
            <a:endParaRPr lang="en-US" sz="3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bg>
      <p:bgPr>
        <a:solidFill>
          <a:srgbClr val="121212"/>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3" name="Shape 1"/>
          <p:cNvSpPr/>
          <p:nvPr/>
        </p:nvSpPr>
        <p:spPr>
          <a:xfrm>
            <a:off x="640080" y="502920"/>
            <a:ext cx="1463040" cy="54864"/>
          </a:xfrm>
          <a:prstGeom prst="rect">
            <a:avLst/>
          </a:prstGeom>
          <a:solidFill>
            <a:srgbClr val="C9A86C"/>
          </a:solidFill>
          <a:ln w="12700">
            <a:solidFill>
              <a:srgbClr val="C9A86C"/>
            </a:solidFill>
            <a:prstDash val="solid"/>
          </a:ln>
        </p:spPr>
        <p:txBody>
          <a:bodyPr/>
          <a:lstStyle/>
          <a:p>
            <a:endParaRPr lang="en-US"/>
          </a:p>
        </p:txBody>
      </p:sp>
      <p:sp>
        <p:nvSpPr>
          <p:cNvPr id="4" name="Text 2"/>
          <p:cNvSpPr/>
          <p:nvPr/>
        </p:nvSpPr>
        <p:spPr>
          <a:xfrm>
            <a:off x="640080" y="685800"/>
            <a:ext cx="7315200" cy="274320"/>
          </a:xfrm>
          <a:prstGeom prst="rect">
            <a:avLst/>
          </a:prstGeom>
          <a:noFill/>
          <a:ln/>
        </p:spPr>
        <p:txBody>
          <a:bodyPr wrap="square" lIns="0" tIns="0" rIns="0" bIns="0" rtlCol="0" anchor="ctr"/>
          <a:lstStyle/>
          <a:p>
            <a:pPr marL="0" indent="0">
              <a:buNone/>
            </a:pPr>
            <a:r>
              <a:rPr lang="en-US" sz="2400" kern="0" spc="200" dirty="0">
                <a:solidFill>
                  <a:srgbClr val="9E9E9E"/>
                </a:solidFill>
                <a:latin typeface="Calibri" pitchFamily="34" charset="0"/>
                <a:ea typeface="Calibri" pitchFamily="34" charset="-122"/>
                <a:cs typeface="Calibri" pitchFamily="34" charset="-120"/>
              </a:rPr>
              <a:t>ENCOURAGEMENT  ·  16</a:t>
            </a:r>
            <a:endParaRPr lang="en-US" sz="2400" dirty="0"/>
          </a:p>
        </p:txBody>
      </p:sp>
      <p:sp>
        <p:nvSpPr>
          <p:cNvPr id="5" name="Text 3"/>
          <p:cNvSpPr/>
          <p:nvPr/>
        </p:nvSpPr>
        <p:spPr>
          <a:xfrm>
            <a:off x="640080" y="1234440"/>
            <a:ext cx="10789920" cy="1737360"/>
          </a:xfrm>
          <a:prstGeom prst="rect">
            <a:avLst/>
          </a:prstGeom>
          <a:noFill/>
          <a:ln/>
        </p:spPr>
        <p:txBody>
          <a:bodyPr wrap="square" lIns="0" tIns="0" rIns="0" bIns="0" rtlCol="0" anchor="t"/>
          <a:lstStyle/>
          <a:p>
            <a:pPr marL="0" indent="0">
              <a:buNone/>
            </a:pPr>
            <a:r>
              <a:rPr lang="en-US" sz="6000" i="1" dirty="0">
                <a:solidFill>
                  <a:srgbClr val="FFFFFF"/>
                </a:solidFill>
                <a:latin typeface="Georgia" pitchFamily="34" charset="0"/>
                <a:ea typeface="Georgia" pitchFamily="34" charset="-122"/>
                <a:cs typeface="Georgia" pitchFamily="34" charset="-120"/>
              </a:rPr>
              <a:t>"Let your light shine."</a:t>
            </a:r>
            <a:endParaRPr lang="en-US" sz="6000" dirty="0"/>
          </a:p>
        </p:txBody>
      </p:sp>
      <p:sp>
        <p:nvSpPr>
          <p:cNvPr id="9" name="Text 7"/>
          <p:cNvSpPr/>
          <p:nvPr/>
        </p:nvSpPr>
        <p:spPr>
          <a:xfrm>
            <a:off x="1005840" y="3794760"/>
            <a:ext cx="10149840" cy="1097280"/>
          </a:xfrm>
          <a:prstGeom prst="rect">
            <a:avLst/>
          </a:prstGeom>
          <a:noFill/>
          <a:ln/>
        </p:spPr>
        <p:txBody>
          <a:bodyPr wrap="square" lIns="0" tIns="0" rIns="0" bIns="0" rtlCol="0" anchor="t"/>
          <a:lstStyle/>
          <a:p>
            <a:pPr marL="0" indent="0">
              <a:buNone/>
            </a:pPr>
            <a:r>
              <a:rPr lang="en-US" sz="3200" dirty="0">
                <a:solidFill>
                  <a:srgbClr val="E0E0E0"/>
                </a:solidFill>
                <a:latin typeface="Calibri" pitchFamily="34" charset="0"/>
                <a:ea typeface="Calibri" pitchFamily="34" charset="-122"/>
                <a:cs typeface="Calibri" pitchFamily="34" charset="-120"/>
              </a:rPr>
              <a:t>In the same way, let your light shine before others, so that they may see your good works and give glory to your Father who is in heaven.</a:t>
            </a:r>
            <a:endParaRPr lang="en-US" sz="3200" dirty="0"/>
          </a:p>
        </p:txBody>
      </p:sp>
      <p:sp>
        <p:nvSpPr>
          <p:cNvPr id="10" name="Text 8"/>
          <p:cNvSpPr/>
          <p:nvPr/>
        </p:nvSpPr>
        <p:spPr>
          <a:xfrm>
            <a:off x="1005840" y="5505062"/>
            <a:ext cx="10149840" cy="320040"/>
          </a:xfrm>
          <a:prstGeom prst="rect">
            <a:avLst/>
          </a:prstGeom>
          <a:noFill/>
          <a:ln/>
        </p:spPr>
        <p:txBody>
          <a:bodyPr wrap="square" lIns="0" tIns="0" rIns="0" bIns="0" rtlCol="0" anchor="ctr"/>
          <a:lstStyle/>
          <a:p>
            <a:pPr marL="0" indent="0">
              <a:buNone/>
            </a:pPr>
            <a:r>
              <a:rPr lang="en-US" sz="3200" i="1" dirty="0">
                <a:solidFill>
                  <a:srgbClr val="C9A86C"/>
                </a:solidFill>
                <a:latin typeface="Georgia" pitchFamily="34" charset="0"/>
                <a:ea typeface="Georgia" pitchFamily="34" charset="-122"/>
                <a:cs typeface="Georgia" pitchFamily="34" charset="-120"/>
              </a:rPr>
              <a:t>— Matthew 5:16</a:t>
            </a:r>
            <a:endParaRPr lang="en-US" sz="3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bg>
      <p:bgPr>
        <a:solidFill>
          <a:srgbClr val="121212"/>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3" name="Shape 1"/>
          <p:cNvSpPr/>
          <p:nvPr/>
        </p:nvSpPr>
        <p:spPr>
          <a:xfrm>
            <a:off x="640080" y="502920"/>
            <a:ext cx="1463040" cy="54864"/>
          </a:xfrm>
          <a:prstGeom prst="rect">
            <a:avLst/>
          </a:prstGeom>
          <a:solidFill>
            <a:srgbClr val="C9A86C"/>
          </a:solidFill>
          <a:ln w="12700">
            <a:solidFill>
              <a:srgbClr val="C9A86C"/>
            </a:solidFill>
            <a:prstDash val="solid"/>
          </a:ln>
        </p:spPr>
        <p:txBody>
          <a:bodyPr/>
          <a:lstStyle/>
          <a:p>
            <a:endParaRPr lang="en-US"/>
          </a:p>
        </p:txBody>
      </p:sp>
      <p:sp>
        <p:nvSpPr>
          <p:cNvPr id="4" name="Text 2"/>
          <p:cNvSpPr/>
          <p:nvPr/>
        </p:nvSpPr>
        <p:spPr>
          <a:xfrm>
            <a:off x="640080" y="685800"/>
            <a:ext cx="7315200" cy="274320"/>
          </a:xfrm>
          <a:prstGeom prst="rect">
            <a:avLst/>
          </a:prstGeom>
          <a:noFill/>
          <a:ln/>
        </p:spPr>
        <p:txBody>
          <a:bodyPr wrap="square" lIns="0" tIns="0" rIns="0" bIns="0" rtlCol="0" anchor="ctr"/>
          <a:lstStyle/>
          <a:p>
            <a:pPr marL="0" indent="0">
              <a:buNone/>
            </a:pPr>
            <a:r>
              <a:rPr lang="en-US" sz="2400" kern="0" spc="200" dirty="0">
                <a:solidFill>
                  <a:srgbClr val="9E9E9E"/>
                </a:solidFill>
                <a:latin typeface="Calibri" pitchFamily="34" charset="0"/>
                <a:ea typeface="Calibri" pitchFamily="34" charset="-122"/>
                <a:cs typeface="Calibri" pitchFamily="34" charset="-120"/>
              </a:rPr>
              <a:t>ENCOURAGEMENT  ·  17</a:t>
            </a:r>
            <a:endParaRPr lang="en-US" sz="2400" dirty="0"/>
          </a:p>
        </p:txBody>
      </p:sp>
      <p:sp>
        <p:nvSpPr>
          <p:cNvPr id="5" name="Text 3"/>
          <p:cNvSpPr/>
          <p:nvPr/>
        </p:nvSpPr>
        <p:spPr>
          <a:xfrm>
            <a:off x="640080" y="1234440"/>
            <a:ext cx="10789920" cy="1737360"/>
          </a:xfrm>
          <a:prstGeom prst="rect">
            <a:avLst/>
          </a:prstGeom>
          <a:noFill/>
          <a:ln/>
        </p:spPr>
        <p:txBody>
          <a:bodyPr wrap="square" lIns="0" tIns="0" rIns="0" bIns="0" rtlCol="0" anchor="t"/>
          <a:lstStyle/>
          <a:p>
            <a:pPr marL="0" indent="0">
              <a:buNone/>
            </a:pPr>
            <a:r>
              <a:rPr lang="en-US" sz="6000" i="1" dirty="0">
                <a:solidFill>
                  <a:srgbClr val="FFFFFF"/>
                </a:solidFill>
                <a:latin typeface="Georgia" pitchFamily="34" charset="0"/>
                <a:ea typeface="Georgia" pitchFamily="34" charset="-122"/>
                <a:cs typeface="Georgia" pitchFamily="34" charset="-120"/>
              </a:rPr>
              <a:t>"The joy of the Lord is your strength."</a:t>
            </a:r>
            <a:endParaRPr lang="en-US" sz="6000" dirty="0"/>
          </a:p>
        </p:txBody>
      </p:sp>
      <p:sp>
        <p:nvSpPr>
          <p:cNvPr id="9" name="Text 7"/>
          <p:cNvSpPr/>
          <p:nvPr/>
        </p:nvSpPr>
        <p:spPr>
          <a:xfrm>
            <a:off x="1005840" y="3794760"/>
            <a:ext cx="10149840" cy="1097280"/>
          </a:xfrm>
          <a:prstGeom prst="rect">
            <a:avLst/>
          </a:prstGeom>
          <a:noFill/>
          <a:ln/>
        </p:spPr>
        <p:txBody>
          <a:bodyPr wrap="square" lIns="0" tIns="0" rIns="0" bIns="0" rtlCol="0" anchor="t"/>
          <a:lstStyle/>
          <a:p>
            <a:pPr marL="0" indent="0">
              <a:buNone/>
            </a:pPr>
            <a:r>
              <a:rPr lang="en-US" sz="3200" dirty="0">
                <a:solidFill>
                  <a:srgbClr val="E0E0E0"/>
                </a:solidFill>
                <a:latin typeface="Calibri" pitchFamily="34" charset="0"/>
                <a:ea typeface="Calibri" pitchFamily="34" charset="-122"/>
                <a:cs typeface="Calibri" pitchFamily="34" charset="-120"/>
              </a:rPr>
              <a:t>Do not be grieved, for the joy of the Lord is your strength.</a:t>
            </a:r>
            <a:endParaRPr lang="en-US" sz="3200" dirty="0"/>
          </a:p>
        </p:txBody>
      </p:sp>
      <p:sp>
        <p:nvSpPr>
          <p:cNvPr id="10" name="Text 8"/>
          <p:cNvSpPr/>
          <p:nvPr/>
        </p:nvSpPr>
        <p:spPr>
          <a:xfrm>
            <a:off x="1005840" y="5029200"/>
            <a:ext cx="10149840" cy="320040"/>
          </a:xfrm>
          <a:prstGeom prst="rect">
            <a:avLst/>
          </a:prstGeom>
          <a:noFill/>
          <a:ln/>
        </p:spPr>
        <p:txBody>
          <a:bodyPr wrap="square" lIns="0" tIns="0" rIns="0" bIns="0" rtlCol="0" anchor="ctr"/>
          <a:lstStyle/>
          <a:p>
            <a:pPr marL="0" indent="0">
              <a:buNone/>
            </a:pPr>
            <a:r>
              <a:rPr lang="en-US" sz="3200" i="1" dirty="0">
                <a:solidFill>
                  <a:srgbClr val="C9A86C"/>
                </a:solidFill>
                <a:latin typeface="Georgia" pitchFamily="34" charset="0"/>
                <a:ea typeface="Georgia" pitchFamily="34" charset="-122"/>
                <a:cs typeface="Georgia" pitchFamily="34" charset="-120"/>
              </a:rPr>
              <a:t>— Nehemiah 8:10</a:t>
            </a:r>
            <a:endParaRPr lang="en-US" sz="3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bg>
      <p:bgPr>
        <a:solidFill>
          <a:srgbClr val="121212"/>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3" name="Shape 1"/>
          <p:cNvSpPr/>
          <p:nvPr/>
        </p:nvSpPr>
        <p:spPr>
          <a:xfrm>
            <a:off x="640080" y="502920"/>
            <a:ext cx="1463040" cy="54864"/>
          </a:xfrm>
          <a:prstGeom prst="rect">
            <a:avLst/>
          </a:prstGeom>
          <a:solidFill>
            <a:srgbClr val="C9A86C"/>
          </a:solidFill>
          <a:ln w="12700">
            <a:solidFill>
              <a:srgbClr val="C9A86C"/>
            </a:solidFill>
            <a:prstDash val="solid"/>
          </a:ln>
        </p:spPr>
        <p:txBody>
          <a:bodyPr/>
          <a:lstStyle/>
          <a:p>
            <a:endParaRPr lang="en-US"/>
          </a:p>
        </p:txBody>
      </p:sp>
      <p:sp>
        <p:nvSpPr>
          <p:cNvPr id="4" name="Text 2"/>
          <p:cNvSpPr/>
          <p:nvPr/>
        </p:nvSpPr>
        <p:spPr>
          <a:xfrm>
            <a:off x="640080" y="685800"/>
            <a:ext cx="7315200" cy="274320"/>
          </a:xfrm>
          <a:prstGeom prst="rect">
            <a:avLst/>
          </a:prstGeom>
          <a:noFill/>
          <a:ln/>
        </p:spPr>
        <p:txBody>
          <a:bodyPr wrap="square" lIns="0" tIns="0" rIns="0" bIns="0" rtlCol="0" anchor="ctr"/>
          <a:lstStyle/>
          <a:p>
            <a:pPr marL="0" indent="0">
              <a:buNone/>
            </a:pPr>
            <a:r>
              <a:rPr lang="en-US" sz="2400" kern="0" spc="200" dirty="0">
                <a:solidFill>
                  <a:srgbClr val="9E9E9E"/>
                </a:solidFill>
                <a:latin typeface="Calibri" pitchFamily="34" charset="0"/>
                <a:ea typeface="Calibri" pitchFamily="34" charset="-122"/>
                <a:cs typeface="Calibri" pitchFamily="34" charset="-120"/>
              </a:rPr>
              <a:t>ENCOURAGEMENT  ·  18</a:t>
            </a:r>
            <a:endParaRPr lang="en-US" sz="2400" dirty="0"/>
          </a:p>
        </p:txBody>
      </p:sp>
      <p:sp>
        <p:nvSpPr>
          <p:cNvPr id="5" name="Text 3"/>
          <p:cNvSpPr/>
          <p:nvPr/>
        </p:nvSpPr>
        <p:spPr>
          <a:xfrm>
            <a:off x="640080" y="1234440"/>
            <a:ext cx="10789920" cy="1737360"/>
          </a:xfrm>
          <a:prstGeom prst="rect">
            <a:avLst/>
          </a:prstGeom>
          <a:noFill/>
          <a:ln/>
        </p:spPr>
        <p:txBody>
          <a:bodyPr wrap="square" lIns="0" tIns="0" rIns="0" bIns="0" rtlCol="0" anchor="t"/>
          <a:lstStyle/>
          <a:p>
            <a:pPr marL="0" indent="0">
              <a:buNone/>
            </a:pPr>
            <a:r>
              <a:rPr lang="en-US" sz="6000" i="1" dirty="0">
                <a:solidFill>
                  <a:srgbClr val="FFFFFF"/>
                </a:solidFill>
                <a:latin typeface="Georgia" pitchFamily="34" charset="0"/>
                <a:ea typeface="Georgia" pitchFamily="34" charset="-122"/>
                <a:cs typeface="Georgia" pitchFamily="34" charset="-120"/>
              </a:rPr>
              <a:t>"Wait on the Lord and renew your strength."</a:t>
            </a:r>
            <a:endParaRPr lang="en-US" sz="6000" dirty="0"/>
          </a:p>
        </p:txBody>
      </p:sp>
      <p:sp>
        <p:nvSpPr>
          <p:cNvPr id="9" name="Text 7"/>
          <p:cNvSpPr/>
          <p:nvPr/>
        </p:nvSpPr>
        <p:spPr>
          <a:xfrm>
            <a:off x="1005840" y="3794760"/>
            <a:ext cx="10149840" cy="1097280"/>
          </a:xfrm>
          <a:prstGeom prst="rect">
            <a:avLst/>
          </a:prstGeom>
          <a:noFill/>
          <a:ln/>
        </p:spPr>
        <p:txBody>
          <a:bodyPr wrap="square" lIns="0" tIns="0" rIns="0" bIns="0" rtlCol="0" anchor="t"/>
          <a:lstStyle/>
          <a:p>
            <a:pPr marL="0" indent="0">
              <a:buNone/>
            </a:pPr>
            <a:r>
              <a:rPr lang="en-US" sz="3200" dirty="0">
                <a:solidFill>
                  <a:srgbClr val="E0E0E0"/>
                </a:solidFill>
                <a:latin typeface="Calibri" pitchFamily="34" charset="0"/>
                <a:ea typeface="Calibri" pitchFamily="34" charset="-122"/>
                <a:cs typeface="Calibri" pitchFamily="34" charset="-120"/>
              </a:rPr>
              <a:t>But they who wait for the Lord shall renew their strength; they shall mount up with wings like eagles; they shall run and not be weary; they shall walk and not faint.</a:t>
            </a:r>
            <a:endParaRPr lang="en-US" sz="3200" dirty="0"/>
          </a:p>
        </p:txBody>
      </p:sp>
      <p:sp>
        <p:nvSpPr>
          <p:cNvPr id="10" name="Text 8"/>
          <p:cNvSpPr/>
          <p:nvPr/>
        </p:nvSpPr>
        <p:spPr>
          <a:xfrm>
            <a:off x="1005840" y="5449079"/>
            <a:ext cx="10149840" cy="320040"/>
          </a:xfrm>
          <a:prstGeom prst="rect">
            <a:avLst/>
          </a:prstGeom>
          <a:noFill/>
          <a:ln/>
        </p:spPr>
        <p:txBody>
          <a:bodyPr wrap="square" lIns="0" tIns="0" rIns="0" bIns="0" rtlCol="0" anchor="ctr"/>
          <a:lstStyle/>
          <a:p>
            <a:pPr marL="0" indent="0">
              <a:buNone/>
            </a:pPr>
            <a:r>
              <a:rPr lang="en-US" sz="3200" i="1" dirty="0">
                <a:solidFill>
                  <a:srgbClr val="C9A86C"/>
                </a:solidFill>
                <a:latin typeface="Georgia" pitchFamily="34" charset="0"/>
                <a:ea typeface="Georgia" pitchFamily="34" charset="-122"/>
                <a:cs typeface="Georgia" pitchFamily="34" charset="-120"/>
              </a:rPr>
              <a:t>— Isaiah 40:31</a:t>
            </a:r>
            <a:endParaRPr lang="en-US" sz="3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bg>
      <p:bgPr>
        <a:solidFill>
          <a:srgbClr val="121212"/>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3" name="Shape 1"/>
          <p:cNvSpPr/>
          <p:nvPr/>
        </p:nvSpPr>
        <p:spPr>
          <a:xfrm>
            <a:off x="640080" y="502920"/>
            <a:ext cx="1463040" cy="54864"/>
          </a:xfrm>
          <a:prstGeom prst="rect">
            <a:avLst/>
          </a:prstGeom>
          <a:solidFill>
            <a:srgbClr val="C9A86C"/>
          </a:solidFill>
          <a:ln w="12700">
            <a:solidFill>
              <a:srgbClr val="C9A86C"/>
            </a:solidFill>
            <a:prstDash val="solid"/>
          </a:ln>
        </p:spPr>
        <p:txBody>
          <a:bodyPr/>
          <a:lstStyle/>
          <a:p>
            <a:endParaRPr lang="en-US"/>
          </a:p>
        </p:txBody>
      </p:sp>
      <p:sp>
        <p:nvSpPr>
          <p:cNvPr id="4" name="Text 2"/>
          <p:cNvSpPr/>
          <p:nvPr/>
        </p:nvSpPr>
        <p:spPr>
          <a:xfrm>
            <a:off x="640080" y="685800"/>
            <a:ext cx="7315200" cy="274320"/>
          </a:xfrm>
          <a:prstGeom prst="rect">
            <a:avLst/>
          </a:prstGeom>
          <a:noFill/>
          <a:ln/>
        </p:spPr>
        <p:txBody>
          <a:bodyPr wrap="square" lIns="0" tIns="0" rIns="0" bIns="0" rtlCol="0" anchor="ctr"/>
          <a:lstStyle/>
          <a:p>
            <a:pPr marL="0" indent="0">
              <a:buNone/>
            </a:pPr>
            <a:r>
              <a:rPr lang="en-US" sz="2400" kern="0" spc="200" dirty="0">
                <a:solidFill>
                  <a:srgbClr val="9E9E9E"/>
                </a:solidFill>
                <a:latin typeface="Calibri" pitchFamily="34" charset="0"/>
                <a:ea typeface="Calibri" pitchFamily="34" charset="-122"/>
                <a:cs typeface="Calibri" pitchFamily="34" charset="-120"/>
              </a:rPr>
              <a:t>ENCOURAGEMENT  ·  19</a:t>
            </a:r>
            <a:endParaRPr lang="en-US" sz="2400" dirty="0"/>
          </a:p>
        </p:txBody>
      </p:sp>
      <p:sp>
        <p:nvSpPr>
          <p:cNvPr id="5" name="Text 3"/>
          <p:cNvSpPr/>
          <p:nvPr/>
        </p:nvSpPr>
        <p:spPr>
          <a:xfrm>
            <a:off x="640080" y="1234440"/>
            <a:ext cx="10789920" cy="1737360"/>
          </a:xfrm>
          <a:prstGeom prst="rect">
            <a:avLst/>
          </a:prstGeom>
          <a:noFill/>
          <a:ln/>
        </p:spPr>
        <p:txBody>
          <a:bodyPr wrap="square" lIns="0" tIns="0" rIns="0" bIns="0" rtlCol="0" anchor="t"/>
          <a:lstStyle/>
          <a:p>
            <a:pPr marL="0" indent="0">
              <a:buNone/>
            </a:pPr>
            <a:r>
              <a:rPr lang="en-US" sz="6000" i="1" dirty="0">
                <a:solidFill>
                  <a:srgbClr val="FFFFFF"/>
                </a:solidFill>
                <a:latin typeface="Georgia" pitchFamily="34" charset="0"/>
                <a:ea typeface="Georgia" pitchFamily="34" charset="-122"/>
                <a:cs typeface="Georgia" pitchFamily="34" charset="-120"/>
              </a:rPr>
              <a:t>"Love one another with enthusiasm."</a:t>
            </a:r>
            <a:endParaRPr lang="en-US" sz="6000" dirty="0"/>
          </a:p>
        </p:txBody>
      </p:sp>
      <p:sp>
        <p:nvSpPr>
          <p:cNvPr id="9" name="Text 7"/>
          <p:cNvSpPr/>
          <p:nvPr/>
        </p:nvSpPr>
        <p:spPr>
          <a:xfrm>
            <a:off x="1005840" y="3794760"/>
            <a:ext cx="10149840" cy="1097280"/>
          </a:xfrm>
          <a:prstGeom prst="rect">
            <a:avLst/>
          </a:prstGeom>
          <a:noFill/>
          <a:ln/>
        </p:spPr>
        <p:txBody>
          <a:bodyPr wrap="square" lIns="0" tIns="0" rIns="0" bIns="0" rtlCol="0" anchor="t"/>
          <a:lstStyle/>
          <a:p>
            <a:pPr marL="0" indent="0">
              <a:buNone/>
            </a:pPr>
            <a:r>
              <a:rPr lang="en-US" sz="3200" dirty="0">
                <a:solidFill>
                  <a:srgbClr val="E0E0E0"/>
                </a:solidFill>
                <a:latin typeface="Calibri" pitchFamily="34" charset="0"/>
                <a:ea typeface="Calibri" pitchFamily="34" charset="-122"/>
                <a:cs typeface="Calibri" pitchFamily="34" charset="-120"/>
              </a:rPr>
              <a:t>Above all, keep loving one another earnestly, since love covers a multitude of sins.</a:t>
            </a:r>
            <a:endParaRPr lang="en-US" sz="3200" dirty="0"/>
          </a:p>
        </p:txBody>
      </p:sp>
      <p:sp>
        <p:nvSpPr>
          <p:cNvPr id="10" name="Text 8"/>
          <p:cNvSpPr/>
          <p:nvPr/>
        </p:nvSpPr>
        <p:spPr>
          <a:xfrm>
            <a:off x="1005840" y="5187820"/>
            <a:ext cx="10149840" cy="320040"/>
          </a:xfrm>
          <a:prstGeom prst="rect">
            <a:avLst/>
          </a:prstGeom>
          <a:noFill/>
          <a:ln/>
        </p:spPr>
        <p:txBody>
          <a:bodyPr wrap="square" lIns="0" tIns="0" rIns="0" bIns="0" rtlCol="0" anchor="ctr"/>
          <a:lstStyle/>
          <a:p>
            <a:pPr marL="0" indent="0">
              <a:buNone/>
            </a:pPr>
            <a:r>
              <a:rPr lang="en-US" sz="3200" i="1" dirty="0">
                <a:solidFill>
                  <a:srgbClr val="C9A86C"/>
                </a:solidFill>
                <a:latin typeface="Georgia" pitchFamily="34" charset="0"/>
                <a:ea typeface="Georgia" pitchFamily="34" charset="-122"/>
                <a:cs typeface="Georgia" pitchFamily="34" charset="-120"/>
              </a:rPr>
              <a:t>— 1 Peter 4:8</a:t>
            </a:r>
            <a:endParaRPr lang="en-US" sz="3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0">
    <p:bg>
      <p:bgPr>
        <a:solidFill>
          <a:srgbClr val="121212"/>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3" name="Shape 1"/>
          <p:cNvSpPr/>
          <p:nvPr/>
        </p:nvSpPr>
        <p:spPr>
          <a:xfrm>
            <a:off x="640080" y="502920"/>
            <a:ext cx="1463040" cy="54864"/>
          </a:xfrm>
          <a:prstGeom prst="rect">
            <a:avLst/>
          </a:prstGeom>
          <a:solidFill>
            <a:srgbClr val="C9A86C"/>
          </a:solidFill>
          <a:ln w="12700">
            <a:solidFill>
              <a:srgbClr val="C9A86C"/>
            </a:solidFill>
            <a:prstDash val="solid"/>
          </a:ln>
        </p:spPr>
        <p:txBody>
          <a:bodyPr/>
          <a:lstStyle/>
          <a:p>
            <a:endParaRPr lang="en-US"/>
          </a:p>
        </p:txBody>
      </p:sp>
      <p:sp>
        <p:nvSpPr>
          <p:cNvPr id="4" name="Text 2"/>
          <p:cNvSpPr/>
          <p:nvPr/>
        </p:nvSpPr>
        <p:spPr>
          <a:xfrm>
            <a:off x="640080" y="685800"/>
            <a:ext cx="7315200" cy="274320"/>
          </a:xfrm>
          <a:prstGeom prst="rect">
            <a:avLst/>
          </a:prstGeom>
          <a:noFill/>
          <a:ln/>
        </p:spPr>
        <p:txBody>
          <a:bodyPr wrap="square" lIns="0" tIns="0" rIns="0" bIns="0" rtlCol="0" anchor="ctr"/>
          <a:lstStyle/>
          <a:p>
            <a:pPr marL="0" indent="0">
              <a:buNone/>
            </a:pPr>
            <a:r>
              <a:rPr lang="en-US" sz="2400" kern="0" spc="200" dirty="0">
                <a:solidFill>
                  <a:srgbClr val="9E9E9E"/>
                </a:solidFill>
                <a:latin typeface="Calibri" pitchFamily="34" charset="0"/>
                <a:ea typeface="Calibri" pitchFamily="34" charset="-122"/>
                <a:cs typeface="Calibri" pitchFamily="34" charset="-120"/>
              </a:rPr>
              <a:t>ENCOURAGEMENT  ·  20</a:t>
            </a:r>
            <a:endParaRPr lang="en-US" sz="2400" dirty="0"/>
          </a:p>
        </p:txBody>
      </p:sp>
      <p:sp>
        <p:nvSpPr>
          <p:cNvPr id="5" name="Text 3"/>
          <p:cNvSpPr/>
          <p:nvPr/>
        </p:nvSpPr>
        <p:spPr>
          <a:xfrm>
            <a:off x="640080" y="1234440"/>
            <a:ext cx="10789920" cy="1737360"/>
          </a:xfrm>
          <a:prstGeom prst="rect">
            <a:avLst/>
          </a:prstGeom>
          <a:noFill/>
          <a:ln/>
        </p:spPr>
        <p:txBody>
          <a:bodyPr wrap="square" lIns="0" tIns="0" rIns="0" bIns="0" rtlCol="0" anchor="t"/>
          <a:lstStyle/>
          <a:p>
            <a:pPr marL="0" indent="0">
              <a:buNone/>
            </a:pPr>
            <a:r>
              <a:rPr lang="en-US" sz="6000" i="1" dirty="0">
                <a:solidFill>
                  <a:srgbClr val="FFFFFF"/>
                </a:solidFill>
                <a:latin typeface="Georgia" pitchFamily="34" charset="0"/>
                <a:ea typeface="Georgia" pitchFamily="34" charset="-122"/>
                <a:cs typeface="Georgia" pitchFamily="34" charset="-120"/>
              </a:rPr>
              <a:t>"The Lord is your shepherd."</a:t>
            </a:r>
            <a:endParaRPr lang="en-US" sz="6000" dirty="0"/>
          </a:p>
        </p:txBody>
      </p:sp>
      <p:sp>
        <p:nvSpPr>
          <p:cNvPr id="9" name="Text 7"/>
          <p:cNvSpPr/>
          <p:nvPr/>
        </p:nvSpPr>
        <p:spPr>
          <a:xfrm>
            <a:off x="1005840" y="3794760"/>
            <a:ext cx="10149840" cy="1097280"/>
          </a:xfrm>
          <a:prstGeom prst="rect">
            <a:avLst/>
          </a:prstGeom>
          <a:noFill/>
          <a:ln/>
        </p:spPr>
        <p:txBody>
          <a:bodyPr wrap="square" lIns="0" tIns="0" rIns="0" bIns="0" rtlCol="0" anchor="t"/>
          <a:lstStyle/>
          <a:p>
            <a:pPr marL="0" indent="0">
              <a:buNone/>
            </a:pPr>
            <a:r>
              <a:rPr lang="en-US" sz="3200" dirty="0">
                <a:solidFill>
                  <a:srgbClr val="E0E0E0"/>
                </a:solidFill>
                <a:latin typeface="Calibri" pitchFamily="34" charset="0"/>
                <a:ea typeface="Calibri" pitchFamily="34" charset="-122"/>
                <a:cs typeface="Calibri" pitchFamily="34" charset="-120"/>
              </a:rPr>
              <a:t>The Lord is my shepherd; I shall not want. He makes me lie down in green pastures. He leads me beside still waters. He restores my soul.</a:t>
            </a:r>
            <a:endParaRPr lang="en-US" sz="3200" dirty="0"/>
          </a:p>
        </p:txBody>
      </p:sp>
      <p:sp>
        <p:nvSpPr>
          <p:cNvPr id="10" name="Text 8"/>
          <p:cNvSpPr/>
          <p:nvPr/>
        </p:nvSpPr>
        <p:spPr>
          <a:xfrm>
            <a:off x="1005840" y="5607698"/>
            <a:ext cx="10149840" cy="320040"/>
          </a:xfrm>
          <a:prstGeom prst="rect">
            <a:avLst/>
          </a:prstGeom>
          <a:noFill/>
          <a:ln/>
        </p:spPr>
        <p:txBody>
          <a:bodyPr wrap="square" lIns="0" tIns="0" rIns="0" bIns="0" rtlCol="0" anchor="ctr"/>
          <a:lstStyle/>
          <a:p>
            <a:pPr marL="0" indent="0">
              <a:buNone/>
            </a:pPr>
            <a:r>
              <a:rPr lang="en-US" sz="3200" i="1" dirty="0">
                <a:solidFill>
                  <a:srgbClr val="C9A86C"/>
                </a:solidFill>
                <a:latin typeface="Georgia" pitchFamily="34" charset="0"/>
                <a:ea typeface="Georgia" pitchFamily="34" charset="-122"/>
                <a:cs typeface="Georgia" pitchFamily="34" charset="-120"/>
              </a:rPr>
              <a:t>— Psalm 23:1–3</a:t>
            </a:r>
            <a:endParaRPr lang="en-US" sz="3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2ECC2-3443-4317-8053-777A1AEA5807}"/>
              </a:ext>
            </a:extLst>
          </p:cNvPr>
          <p:cNvSpPr>
            <a:spLocks noGrp="1"/>
          </p:cNvSpPr>
          <p:nvPr>
            <p:ph type="title"/>
          </p:nvPr>
        </p:nvSpPr>
        <p:spPr>
          <a:xfrm>
            <a:off x="285750" y="1867989"/>
            <a:ext cx="11692890" cy="4797854"/>
          </a:xfrm>
          <a:noFill/>
        </p:spPr>
        <p:txBody>
          <a:bodyPr>
            <a:normAutofit/>
          </a:bodyPr>
          <a:lstStyle/>
          <a:p>
            <a:pPr algn="ctr"/>
            <a:r>
              <a:rPr lang="en-US" sz="6600" b="1" dirty="0">
                <a:solidFill>
                  <a:schemeClr val="accent2"/>
                </a:solidFill>
                <a:latin typeface="Verdana" panose="020B0604030504040204" pitchFamily="34" charset="0"/>
                <a:ea typeface="Verdana" panose="020B0604030504040204" pitchFamily="34" charset="0"/>
              </a:rPr>
              <a:t>Communion</a:t>
            </a:r>
            <a:br>
              <a:rPr lang="en-US" sz="6600" b="1" dirty="0">
                <a:solidFill>
                  <a:schemeClr val="accent2"/>
                </a:solidFill>
                <a:latin typeface="Verdana" panose="020B0604030504040204" pitchFamily="34" charset="0"/>
                <a:ea typeface="Verdana" panose="020B0604030504040204" pitchFamily="34" charset="0"/>
              </a:rPr>
            </a:br>
            <a:endParaRPr lang="en-US" sz="6600" b="1"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7024304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2ECC2-3443-4317-8053-777A1AEA5807}"/>
              </a:ext>
            </a:extLst>
          </p:cNvPr>
          <p:cNvSpPr>
            <a:spLocks noGrp="1"/>
          </p:cNvSpPr>
          <p:nvPr>
            <p:ph type="title"/>
          </p:nvPr>
        </p:nvSpPr>
        <p:spPr>
          <a:xfrm>
            <a:off x="285750" y="225287"/>
            <a:ext cx="11692890" cy="6440556"/>
          </a:xfrm>
          <a:noFill/>
        </p:spPr>
        <p:txBody>
          <a:bodyPr anchor="t">
            <a:normAutofit/>
          </a:bodyPr>
          <a:lstStyle/>
          <a:p>
            <a:pPr algn="l"/>
            <a:r>
              <a:rPr lang="en-US" sz="3200" dirty="0">
                <a:solidFill>
                  <a:schemeClr val="accent2"/>
                </a:solidFill>
                <a:latin typeface="+mn-lt"/>
                <a:ea typeface="Verdana" panose="020B0604030504040204" pitchFamily="34" charset="0"/>
              </a:rPr>
              <a:t>1 Corinthians 1:23-26 (NLT)</a:t>
            </a:r>
            <a:br>
              <a:rPr lang="en-US" sz="3200" dirty="0">
                <a:solidFill>
                  <a:schemeClr val="accent2"/>
                </a:solidFill>
                <a:latin typeface="+mn-lt"/>
                <a:ea typeface="Verdana" panose="020B0604030504040204" pitchFamily="34" charset="0"/>
              </a:rPr>
            </a:br>
            <a:r>
              <a:rPr lang="en-US" sz="3200" dirty="0">
                <a:solidFill>
                  <a:schemeClr val="accent2"/>
                </a:solidFill>
                <a:latin typeface="+mn-lt"/>
                <a:ea typeface="Verdana" panose="020B0604030504040204" pitchFamily="34" charset="0"/>
              </a:rPr>
              <a:t>23 </a:t>
            </a:r>
            <a:r>
              <a:rPr lang="en-US" sz="3200" dirty="0">
                <a:solidFill>
                  <a:schemeClr val="bg1"/>
                </a:solidFill>
                <a:latin typeface="+mn-lt"/>
                <a:ea typeface="Verdana" panose="020B0604030504040204" pitchFamily="34" charset="0"/>
              </a:rPr>
              <a:t>For I pass on to you what I received from the Lord himself. On the night when he was betrayed, the Lord Jesus took some bread</a:t>
            </a:r>
            <a:br>
              <a:rPr lang="en-US" sz="3200" dirty="0">
                <a:solidFill>
                  <a:schemeClr val="accent2"/>
                </a:solidFill>
                <a:latin typeface="+mn-lt"/>
                <a:ea typeface="Verdana" panose="020B0604030504040204" pitchFamily="34" charset="0"/>
              </a:rPr>
            </a:br>
            <a:r>
              <a:rPr lang="en-US" sz="3200" dirty="0">
                <a:solidFill>
                  <a:schemeClr val="accent2"/>
                </a:solidFill>
                <a:latin typeface="+mn-lt"/>
                <a:ea typeface="Verdana" panose="020B0604030504040204" pitchFamily="34" charset="0"/>
              </a:rPr>
              <a:t>24 </a:t>
            </a:r>
            <a:r>
              <a:rPr lang="en-US" sz="3200" dirty="0">
                <a:solidFill>
                  <a:schemeClr val="bg1"/>
                </a:solidFill>
                <a:latin typeface="+mn-lt"/>
                <a:ea typeface="Verdana" panose="020B0604030504040204" pitchFamily="34" charset="0"/>
              </a:rPr>
              <a:t>and gave thanks to God for it. Then he broke it in pieces and said, "This is my body, which is given for you. Do this in remembrance of me."</a:t>
            </a:r>
            <a:br>
              <a:rPr lang="en-US" sz="3200" dirty="0">
                <a:solidFill>
                  <a:schemeClr val="accent2"/>
                </a:solidFill>
                <a:latin typeface="+mn-lt"/>
                <a:ea typeface="Verdana" panose="020B0604030504040204" pitchFamily="34" charset="0"/>
              </a:rPr>
            </a:br>
            <a:r>
              <a:rPr lang="en-US" sz="3200" dirty="0">
                <a:solidFill>
                  <a:schemeClr val="accent2"/>
                </a:solidFill>
                <a:latin typeface="+mn-lt"/>
                <a:ea typeface="Verdana" panose="020B0604030504040204" pitchFamily="34" charset="0"/>
              </a:rPr>
              <a:t>25 </a:t>
            </a:r>
            <a:r>
              <a:rPr lang="en-US" sz="3200" dirty="0">
                <a:solidFill>
                  <a:schemeClr val="bg1"/>
                </a:solidFill>
                <a:latin typeface="+mn-lt"/>
                <a:ea typeface="Verdana" panose="020B0604030504040204" pitchFamily="34" charset="0"/>
              </a:rPr>
              <a:t>In the same way, he took the cup of wine after supper, saying, "This cup is the new covenant between God and his people—an agreement confirmed with my blood. Do this in remembrance of me as often as you drink it."</a:t>
            </a:r>
            <a:br>
              <a:rPr lang="en-US" sz="3200" dirty="0">
                <a:solidFill>
                  <a:schemeClr val="accent2"/>
                </a:solidFill>
                <a:latin typeface="+mn-lt"/>
                <a:ea typeface="Verdana" panose="020B0604030504040204" pitchFamily="34" charset="0"/>
              </a:rPr>
            </a:br>
            <a:r>
              <a:rPr lang="en-US" sz="3200" dirty="0">
                <a:solidFill>
                  <a:schemeClr val="accent2"/>
                </a:solidFill>
                <a:latin typeface="+mn-lt"/>
                <a:ea typeface="Verdana" panose="020B0604030504040204" pitchFamily="34" charset="0"/>
              </a:rPr>
              <a:t>26 </a:t>
            </a:r>
            <a:r>
              <a:rPr lang="en-US" sz="3200" dirty="0">
                <a:solidFill>
                  <a:schemeClr val="bg1"/>
                </a:solidFill>
                <a:latin typeface="+mn-lt"/>
                <a:ea typeface="Verdana" panose="020B0604030504040204" pitchFamily="34" charset="0"/>
              </a:rPr>
              <a:t>For every time you eat this bread and drink this cup, you are announcing the Lord’s death until he comes again.</a:t>
            </a:r>
          </a:p>
        </p:txBody>
      </p:sp>
    </p:spTree>
    <p:extLst>
      <p:ext uri="{BB962C8B-B14F-4D97-AF65-F5344CB8AC3E}">
        <p14:creationId xmlns:p14="http://schemas.microsoft.com/office/powerpoint/2010/main" val="38202070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2776</TotalTime>
  <Words>2578</Words>
  <Application>Microsoft Office PowerPoint</Application>
  <PresentationFormat>Widescreen</PresentationFormat>
  <Paragraphs>131</Paragraphs>
  <Slides>23</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Georgia</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Communion </vt:lpstr>
      <vt:lpstr>1 Corinthians 1:23-26 (NLT) 23 For I pass on to you what I received from the Lord himself. On the night when he was betrayed, the Lord Jesus took some bread 24 and gave thanks to God for it. Then he broke it in pieces and said, "This is my body, which is given for you. Do this in remembrance of me." 25 In the same way, he took the cup of wine after supper, saying, "This cup is the new covenant between God and his people—an agreement confirmed with my blood. Do this in remembrance of me as often as you drink it." 26 For every time you eat this bread and drink this cup, you are announcing the Lord’s death until he comes again.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Keep Going — Everything Will Be Alright</dc:title>
  <dc:subject>Words of hope and faith for the church family</dc:subject>
  <dc:creator>Church Encouragement Series</dc:creator>
  <cp:lastModifiedBy>Michael Bloomfield</cp:lastModifiedBy>
  <cp:revision>14</cp:revision>
  <dcterms:created xsi:type="dcterms:W3CDTF">2026-08-28T07:14:32Z</dcterms:created>
  <dcterms:modified xsi:type="dcterms:W3CDTF">2026-09-12T04:17:45Z</dcterms:modified>
</cp:coreProperties>
</file>