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392" r:id="rId2"/>
    <p:sldId id="407" r:id="rId3"/>
    <p:sldId id="425" r:id="rId4"/>
    <p:sldId id="426" r:id="rId5"/>
    <p:sldId id="427" r:id="rId6"/>
    <p:sldId id="405" r:id="rId7"/>
    <p:sldId id="403" r:id="rId8"/>
    <p:sldId id="406" r:id="rId9"/>
    <p:sldId id="404" r:id="rId10"/>
    <p:sldId id="408" r:id="rId11"/>
    <p:sldId id="410" r:id="rId12"/>
    <p:sldId id="411" r:id="rId13"/>
    <p:sldId id="412" r:id="rId14"/>
    <p:sldId id="422" r:id="rId15"/>
    <p:sldId id="423" r:id="rId16"/>
    <p:sldId id="414" r:id="rId17"/>
    <p:sldId id="413" r:id="rId18"/>
    <p:sldId id="415" r:id="rId19"/>
    <p:sldId id="416" r:id="rId20"/>
    <p:sldId id="417" r:id="rId21"/>
    <p:sldId id="418" r:id="rId22"/>
    <p:sldId id="419" r:id="rId23"/>
    <p:sldId id="420" r:id="rId24"/>
    <p:sldId id="42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176F1F-037A-4683-83A2-3320E6D5C730}" v="353" dt="2026-09-13T06:17:22.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175" autoAdjust="0"/>
  </p:normalViewPr>
  <p:slideViewPr>
    <p:cSldViewPr snapToGrid="0">
      <p:cViewPr varScale="1">
        <p:scale>
          <a:sx n="87" d="100"/>
          <a:sy n="87" d="100"/>
        </p:scale>
        <p:origin x="142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loomfield" userId="f70212b848e07b29" providerId="LiveId" clId="{E14D179C-A0F8-4829-B1A5-4AE6318F8A61}"/>
    <pc:docChg chg="undo custSel addSld delSld modSld sldOrd modNotesMaster">
      <pc:chgData name="Michael Bloomfield" userId="f70212b848e07b29" providerId="LiveId" clId="{E14D179C-A0F8-4829-B1A5-4AE6318F8A61}" dt="2026-09-13T06:18:09.684" v="3819" actId="207"/>
      <pc:docMkLst>
        <pc:docMk/>
      </pc:docMkLst>
      <pc:sldChg chg="modSp add del mod modTransition modAnim modNotes">
        <pc:chgData name="Michael Bloomfield" userId="f70212b848e07b29" providerId="LiveId" clId="{E14D179C-A0F8-4829-B1A5-4AE6318F8A61}" dt="2026-09-13T05:29:36.657" v="3031" actId="20577"/>
        <pc:sldMkLst>
          <pc:docMk/>
          <pc:sldMk cId="3493598677" sldId="392"/>
        </pc:sldMkLst>
        <pc:spChg chg="mod">
          <ac:chgData name="Michael Bloomfield" userId="f70212b848e07b29" providerId="LiveId" clId="{E14D179C-A0F8-4829-B1A5-4AE6318F8A61}" dt="2026-09-13T01:27:44.065" v="16" actId="20577"/>
          <ac:spMkLst>
            <pc:docMk/>
            <pc:sldMk cId="3493598677" sldId="392"/>
            <ac:spMk id="4" creationId="{CC33D73D-54C4-6CAF-0596-F40C36B7E70D}"/>
          </ac:spMkLst>
        </pc:spChg>
        <pc:spChg chg="mod">
          <ac:chgData name="Michael Bloomfield" userId="f70212b848e07b29" providerId="LiveId" clId="{E14D179C-A0F8-4829-B1A5-4AE6318F8A61}" dt="2026-09-13T05:29:36.657" v="3031" actId="20577"/>
          <ac:spMkLst>
            <pc:docMk/>
            <pc:sldMk cId="3493598677" sldId="392"/>
            <ac:spMk id="5" creationId="{91074135-6BD1-FC6B-FBB8-79DDE1C8C21A}"/>
          </ac:spMkLst>
        </pc:spChg>
      </pc:sldChg>
      <pc:sldChg chg="add del modTransition modNotes">
        <pc:chgData name="Michael Bloomfield" userId="f70212b848e07b29" providerId="LiveId" clId="{E14D179C-A0F8-4829-B1A5-4AE6318F8A61}" dt="2026-09-13T05:19:52.749" v="3004" actId="47"/>
        <pc:sldMkLst>
          <pc:docMk/>
          <pc:sldMk cId="3789255701" sldId="393"/>
        </pc:sldMkLst>
      </pc:sldChg>
      <pc:sldChg chg="add del modTransition modNotes">
        <pc:chgData name="Michael Bloomfield" userId="f70212b848e07b29" providerId="LiveId" clId="{E14D179C-A0F8-4829-B1A5-4AE6318F8A61}" dt="2026-09-13T05:29:16.173" v="3019" actId="47"/>
        <pc:sldMkLst>
          <pc:docMk/>
          <pc:sldMk cId="298542664" sldId="394"/>
        </pc:sldMkLst>
      </pc:sldChg>
      <pc:sldChg chg="add del modTransition modNotes">
        <pc:chgData name="Michael Bloomfield" userId="f70212b848e07b29" providerId="LiveId" clId="{E14D179C-A0F8-4829-B1A5-4AE6318F8A61}" dt="2026-09-13T05:29:16.173" v="3019" actId="47"/>
        <pc:sldMkLst>
          <pc:docMk/>
          <pc:sldMk cId="507557884" sldId="395"/>
        </pc:sldMkLst>
      </pc:sldChg>
      <pc:sldChg chg="add del modTransition modNotes">
        <pc:chgData name="Michael Bloomfield" userId="f70212b848e07b29" providerId="LiveId" clId="{E14D179C-A0F8-4829-B1A5-4AE6318F8A61}" dt="2026-09-13T05:29:16.173" v="3019" actId="47"/>
        <pc:sldMkLst>
          <pc:docMk/>
          <pc:sldMk cId="1689695270" sldId="396"/>
        </pc:sldMkLst>
      </pc:sldChg>
      <pc:sldChg chg="add del modTransition modNotes">
        <pc:chgData name="Michael Bloomfield" userId="f70212b848e07b29" providerId="LiveId" clId="{E14D179C-A0F8-4829-B1A5-4AE6318F8A61}" dt="2026-09-13T05:29:18.871" v="3020" actId="47"/>
        <pc:sldMkLst>
          <pc:docMk/>
          <pc:sldMk cId="691740908" sldId="397"/>
        </pc:sldMkLst>
      </pc:sldChg>
      <pc:sldChg chg="add del modTransition modNotes">
        <pc:chgData name="Michael Bloomfield" userId="f70212b848e07b29" providerId="LiveId" clId="{E14D179C-A0F8-4829-B1A5-4AE6318F8A61}" dt="2026-09-13T05:29:18.871" v="3020" actId="47"/>
        <pc:sldMkLst>
          <pc:docMk/>
          <pc:sldMk cId="3496501744" sldId="398"/>
        </pc:sldMkLst>
      </pc:sldChg>
      <pc:sldChg chg="add del modTransition modNotes">
        <pc:chgData name="Michael Bloomfield" userId="f70212b848e07b29" providerId="LiveId" clId="{E14D179C-A0F8-4829-B1A5-4AE6318F8A61}" dt="2026-09-13T05:29:18.871" v="3020" actId="47"/>
        <pc:sldMkLst>
          <pc:docMk/>
          <pc:sldMk cId="1348394936" sldId="399"/>
        </pc:sldMkLst>
      </pc:sldChg>
      <pc:sldChg chg="add del modTransition modNotes">
        <pc:chgData name="Michael Bloomfield" userId="f70212b848e07b29" providerId="LiveId" clId="{E14D179C-A0F8-4829-B1A5-4AE6318F8A61}" dt="2026-09-13T05:29:21.612" v="3021" actId="47"/>
        <pc:sldMkLst>
          <pc:docMk/>
          <pc:sldMk cId="3586819619" sldId="400"/>
        </pc:sldMkLst>
      </pc:sldChg>
      <pc:sldChg chg="add del modTransition modNotes">
        <pc:chgData name="Michael Bloomfield" userId="f70212b848e07b29" providerId="LiveId" clId="{E14D179C-A0F8-4829-B1A5-4AE6318F8A61}" dt="2026-09-13T05:29:21.612" v="3021" actId="47"/>
        <pc:sldMkLst>
          <pc:docMk/>
          <pc:sldMk cId="1235294132" sldId="401"/>
        </pc:sldMkLst>
      </pc:sldChg>
      <pc:sldChg chg="add del modTransition modNotes">
        <pc:chgData name="Michael Bloomfield" userId="f70212b848e07b29" providerId="LiveId" clId="{E14D179C-A0F8-4829-B1A5-4AE6318F8A61}" dt="2026-09-13T05:29:21.612" v="3021" actId="47"/>
        <pc:sldMkLst>
          <pc:docMk/>
          <pc:sldMk cId="2593774007" sldId="402"/>
        </pc:sldMkLst>
      </pc:sldChg>
      <pc:sldChg chg="modSp mod modTransition modNotes">
        <pc:chgData name="Michael Bloomfield" userId="f70212b848e07b29" providerId="LiveId" clId="{E14D179C-A0F8-4829-B1A5-4AE6318F8A61}" dt="2026-09-13T01:53:07.502" v="323" actId="26606"/>
        <pc:sldMkLst>
          <pc:docMk/>
          <pc:sldMk cId="4214802868" sldId="403"/>
        </pc:sldMkLst>
        <pc:picChg chg="mod">
          <ac:chgData name="Michael Bloomfield" userId="f70212b848e07b29" providerId="LiveId" clId="{E14D179C-A0F8-4829-B1A5-4AE6318F8A61}" dt="2026-09-13T01:53:07.502" v="323" actId="26606"/>
          <ac:picMkLst>
            <pc:docMk/>
            <pc:sldMk cId="4214802868" sldId="403"/>
            <ac:picMk id="6" creationId="{6ACE483D-E0EE-DAF4-8C1E-E5A3E5A6CD46}"/>
          </ac:picMkLst>
        </pc:picChg>
      </pc:sldChg>
      <pc:sldChg chg="addSp modSp add del mod modTransition modNotes">
        <pc:chgData name="Michael Bloomfield" userId="f70212b848e07b29" providerId="LiveId" clId="{E14D179C-A0F8-4829-B1A5-4AE6318F8A61}" dt="2026-09-13T05:36:26.827" v="3032" actId="6549"/>
        <pc:sldMkLst>
          <pc:docMk/>
          <pc:sldMk cId="1872028313" sldId="404"/>
        </pc:sldMkLst>
        <pc:spChg chg="mod">
          <ac:chgData name="Michael Bloomfield" userId="f70212b848e07b29" providerId="LiveId" clId="{E14D179C-A0F8-4829-B1A5-4AE6318F8A61}" dt="2026-09-13T05:36:26.827" v="3032" actId="6549"/>
          <ac:spMkLst>
            <pc:docMk/>
            <pc:sldMk cId="1872028313" sldId="404"/>
            <ac:spMk id="4" creationId="{C37B185A-9F90-72BA-4AA1-5274C5C8C140}"/>
          </ac:spMkLst>
        </pc:spChg>
        <pc:spChg chg="mod">
          <ac:chgData name="Michael Bloomfield" userId="f70212b848e07b29" providerId="LiveId" clId="{E14D179C-A0F8-4829-B1A5-4AE6318F8A61}" dt="2026-09-13T02:32:09.441" v="755" actId="6549"/>
          <ac:spMkLst>
            <pc:docMk/>
            <pc:sldMk cId="1872028313" sldId="404"/>
            <ac:spMk id="5" creationId="{6E403E80-465D-A765-3F58-A5164D602B81}"/>
          </ac:spMkLst>
        </pc:spChg>
        <pc:spChg chg="add mod">
          <ac:chgData name="Michael Bloomfield" userId="f70212b848e07b29" providerId="LiveId" clId="{E14D179C-A0F8-4829-B1A5-4AE6318F8A61}" dt="2026-09-13T02:19:41.069" v="747" actId="179"/>
          <ac:spMkLst>
            <pc:docMk/>
            <pc:sldMk cId="1872028313" sldId="404"/>
            <ac:spMk id="6" creationId="{0C79ADB9-DFB5-990B-9BC0-4A07DA907D4C}"/>
          </ac:spMkLst>
        </pc:spChg>
      </pc:sldChg>
      <pc:sldChg chg="add del modTransition modNotes">
        <pc:chgData name="Michael Bloomfield" userId="f70212b848e07b29" providerId="LiveId" clId="{E14D179C-A0F8-4829-B1A5-4AE6318F8A61}" dt="2026-09-13T02:08:22.643" v="344" actId="26606"/>
        <pc:sldMkLst>
          <pc:docMk/>
          <pc:sldMk cId="2220216076" sldId="405"/>
        </pc:sldMkLst>
      </pc:sldChg>
      <pc:sldChg chg="addSp modSp new add del mod modAnim">
        <pc:chgData name="Michael Bloomfield" userId="f70212b848e07b29" providerId="LiveId" clId="{E14D179C-A0F8-4829-B1A5-4AE6318F8A61}" dt="2026-09-13T02:08:22.643" v="344" actId="26606"/>
        <pc:sldMkLst>
          <pc:docMk/>
          <pc:sldMk cId="3432171515" sldId="406"/>
        </pc:sldMkLst>
        <pc:picChg chg="add mod">
          <ac:chgData name="Michael Bloomfield" userId="f70212b848e07b29" providerId="LiveId" clId="{E14D179C-A0F8-4829-B1A5-4AE6318F8A61}" dt="2026-09-13T01:49:57.588" v="320" actId="14100"/>
          <ac:picMkLst>
            <pc:docMk/>
            <pc:sldMk cId="3432171515" sldId="406"/>
            <ac:picMk id="2" creationId="{C5A248F7-4002-273C-0C0B-92F97004E194}"/>
          </ac:picMkLst>
        </pc:picChg>
      </pc:sldChg>
      <pc:sldChg chg="addSp modSp new add del mod modAnim">
        <pc:chgData name="Michael Bloomfield" userId="f70212b848e07b29" providerId="LiveId" clId="{E14D179C-A0F8-4829-B1A5-4AE6318F8A61}" dt="2026-09-13T02:08:22.643" v="344" actId="26606"/>
        <pc:sldMkLst>
          <pc:docMk/>
          <pc:sldMk cId="2416361301" sldId="407"/>
        </pc:sldMkLst>
        <pc:spChg chg="add mod">
          <ac:chgData name="Michael Bloomfield" userId="f70212b848e07b29" providerId="LiveId" clId="{E14D179C-A0F8-4829-B1A5-4AE6318F8A61}" dt="2026-09-13T01:55:32.427" v="341" actId="14100"/>
          <ac:spMkLst>
            <pc:docMk/>
            <pc:sldMk cId="2416361301" sldId="407"/>
            <ac:spMk id="4" creationId="{3738ED64-5E87-0EC9-DAEF-5D0AFD6C2D07}"/>
          </ac:spMkLst>
        </pc:spChg>
        <pc:picChg chg="add mod">
          <ac:chgData name="Michael Bloomfield" userId="f70212b848e07b29" providerId="LiveId" clId="{E14D179C-A0F8-4829-B1A5-4AE6318F8A61}" dt="2026-09-13T01:55:02.283" v="333" actId="1076"/>
          <ac:picMkLst>
            <pc:docMk/>
            <pc:sldMk cId="2416361301" sldId="407"/>
            <ac:picMk id="3" creationId="{B88F3E8D-FC77-24BD-E5E3-AB827D00F69D}"/>
          </ac:picMkLst>
        </pc:picChg>
      </pc:sldChg>
      <pc:sldChg chg="new del">
        <pc:chgData name="Michael Bloomfield" userId="f70212b848e07b29" providerId="LiveId" clId="{E14D179C-A0F8-4829-B1A5-4AE6318F8A61}" dt="2026-09-13T01:50:11.933" v="322" actId="2696"/>
        <pc:sldMkLst>
          <pc:docMk/>
          <pc:sldMk cId="3977085023" sldId="407"/>
        </pc:sldMkLst>
      </pc:sldChg>
      <pc:sldChg chg="addSp delSp modSp add mod modNotesTx">
        <pc:chgData name="Michael Bloomfield" userId="f70212b848e07b29" providerId="LiveId" clId="{E14D179C-A0F8-4829-B1A5-4AE6318F8A61}" dt="2026-09-13T05:36:30.537" v="3033" actId="6549"/>
        <pc:sldMkLst>
          <pc:docMk/>
          <pc:sldMk cId="2453461529" sldId="408"/>
        </pc:sldMkLst>
        <pc:spChg chg="mod">
          <ac:chgData name="Michael Bloomfield" userId="f70212b848e07b29" providerId="LiveId" clId="{E14D179C-A0F8-4829-B1A5-4AE6318F8A61}" dt="2026-09-13T05:36:30.537" v="3033" actId="6549"/>
          <ac:spMkLst>
            <pc:docMk/>
            <pc:sldMk cId="2453461529" sldId="408"/>
            <ac:spMk id="4" creationId="{E89A2A79-66D6-4020-9229-54EE25149E2C}"/>
          </ac:spMkLst>
        </pc:spChg>
        <pc:spChg chg="mod">
          <ac:chgData name="Michael Bloomfield" userId="f70212b848e07b29" providerId="LiveId" clId="{E14D179C-A0F8-4829-B1A5-4AE6318F8A61}" dt="2026-09-13T02:33:28.581" v="757" actId="6549"/>
          <ac:spMkLst>
            <pc:docMk/>
            <pc:sldMk cId="2453461529" sldId="408"/>
            <ac:spMk id="5" creationId="{2D891E96-7479-69EC-32F8-7BD80304872B}"/>
          </ac:spMkLst>
        </pc:spChg>
        <pc:spChg chg="del mod">
          <ac:chgData name="Michael Bloomfield" userId="f70212b848e07b29" providerId="LiveId" clId="{E14D179C-A0F8-4829-B1A5-4AE6318F8A61}" dt="2026-09-13T02:33:33.446" v="759" actId="478"/>
          <ac:spMkLst>
            <pc:docMk/>
            <pc:sldMk cId="2453461529" sldId="408"/>
            <ac:spMk id="6" creationId="{5C4540A0-1E53-AD6B-D25D-8A4A2A86C3C2}"/>
          </ac:spMkLst>
        </pc:spChg>
        <pc:spChg chg="add mod">
          <ac:chgData name="Michael Bloomfield" userId="f70212b848e07b29" providerId="LiveId" clId="{E14D179C-A0F8-4829-B1A5-4AE6318F8A61}" dt="2026-09-13T04:34:34.042" v="1709" actId="207"/>
          <ac:spMkLst>
            <pc:docMk/>
            <pc:sldMk cId="2453461529" sldId="408"/>
            <ac:spMk id="7" creationId="{802976F4-E35D-AA8D-23F1-F9FA2E0E9415}"/>
          </ac:spMkLst>
        </pc:spChg>
      </pc:sldChg>
      <pc:sldChg chg="modSp add del mod modNotesTx">
        <pc:chgData name="Michael Bloomfield" userId="f70212b848e07b29" providerId="LiveId" clId="{E14D179C-A0F8-4829-B1A5-4AE6318F8A61}" dt="2026-09-13T04:14:32.234" v="1689" actId="47"/>
        <pc:sldMkLst>
          <pc:docMk/>
          <pc:sldMk cId="3239990253" sldId="409"/>
        </pc:sldMkLst>
        <pc:spChg chg="mod">
          <ac:chgData name="Michael Bloomfield" userId="f70212b848e07b29" providerId="LiveId" clId="{E14D179C-A0F8-4829-B1A5-4AE6318F8A61}" dt="2026-09-13T03:56:52.689" v="1437" actId="255"/>
          <ac:spMkLst>
            <pc:docMk/>
            <pc:sldMk cId="3239990253" sldId="409"/>
            <ac:spMk id="7" creationId="{EB4EFCD4-23E7-1620-B58C-C9D92F9B2AFC}"/>
          </ac:spMkLst>
        </pc:spChg>
      </pc:sldChg>
      <pc:sldChg chg="modSp add mod">
        <pc:chgData name="Michael Bloomfield" userId="f70212b848e07b29" providerId="LiveId" clId="{E14D179C-A0F8-4829-B1A5-4AE6318F8A61}" dt="2026-09-13T05:36:33.946" v="3034" actId="6549"/>
        <pc:sldMkLst>
          <pc:docMk/>
          <pc:sldMk cId="2759119640" sldId="410"/>
        </pc:sldMkLst>
        <pc:spChg chg="mod">
          <ac:chgData name="Michael Bloomfield" userId="f70212b848e07b29" providerId="LiveId" clId="{E14D179C-A0F8-4829-B1A5-4AE6318F8A61}" dt="2026-09-13T05:36:33.946" v="3034" actId="6549"/>
          <ac:spMkLst>
            <pc:docMk/>
            <pc:sldMk cId="2759119640" sldId="410"/>
            <ac:spMk id="4" creationId="{8416F8A5-5E31-3402-4F19-9F28E2C78E17}"/>
          </ac:spMkLst>
        </pc:spChg>
        <pc:spChg chg="mod">
          <ac:chgData name="Michael Bloomfield" userId="f70212b848e07b29" providerId="LiveId" clId="{E14D179C-A0F8-4829-B1A5-4AE6318F8A61}" dt="2026-09-13T03:52:15.144" v="1433" actId="20577"/>
          <ac:spMkLst>
            <pc:docMk/>
            <pc:sldMk cId="2759119640" sldId="410"/>
            <ac:spMk id="7" creationId="{EF4D0D58-A78F-E7E7-58EB-12299E95DE66}"/>
          </ac:spMkLst>
        </pc:spChg>
      </pc:sldChg>
      <pc:sldChg chg="modSp add mod modNotesTx">
        <pc:chgData name="Michael Bloomfield" userId="f70212b848e07b29" providerId="LiveId" clId="{E14D179C-A0F8-4829-B1A5-4AE6318F8A61}" dt="2026-09-13T05:36:38.154" v="3035" actId="6549"/>
        <pc:sldMkLst>
          <pc:docMk/>
          <pc:sldMk cId="3329016945" sldId="411"/>
        </pc:sldMkLst>
        <pc:spChg chg="mod">
          <ac:chgData name="Michael Bloomfield" userId="f70212b848e07b29" providerId="LiveId" clId="{E14D179C-A0F8-4829-B1A5-4AE6318F8A61}" dt="2026-09-13T05:36:38.154" v="3035" actId="6549"/>
          <ac:spMkLst>
            <pc:docMk/>
            <pc:sldMk cId="3329016945" sldId="411"/>
            <ac:spMk id="4" creationId="{CC01941B-6121-8245-9449-9940059AB7EA}"/>
          </ac:spMkLst>
        </pc:spChg>
        <pc:spChg chg="mod">
          <ac:chgData name="Michael Bloomfield" userId="f70212b848e07b29" providerId="LiveId" clId="{E14D179C-A0F8-4829-B1A5-4AE6318F8A61}" dt="2026-09-13T03:49:46.674" v="1426" actId="255"/>
          <ac:spMkLst>
            <pc:docMk/>
            <pc:sldMk cId="3329016945" sldId="411"/>
            <ac:spMk id="7" creationId="{D18B3640-AF13-AEB6-4567-95587C22E72C}"/>
          </ac:spMkLst>
        </pc:spChg>
      </pc:sldChg>
      <pc:sldChg chg="modSp add mod modNotesTx">
        <pc:chgData name="Michael Bloomfield" userId="f70212b848e07b29" providerId="LiveId" clId="{E14D179C-A0F8-4829-B1A5-4AE6318F8A61}" dt="2026-09-13T05:36:41.642" v="3036" actId="6549"/>
        <pc:sldMkLst>
          <pc:docMk/>
          <pc:sldMk cId="3515833794" sldId="412"/>
        </pc:sldMkLst>
        <pc:spChg chg="mod">
          <ac:chgData name="Michael Bloomfield" userId="f70212b848e07b29" providerId="LiveId" clId="{E14D179C-A0F8-4829-B1A5-4AE6318F8A61}" dt="2026-09-13T05:36:41.642" v="3036" actId="6549"/>
          <ac:spMkLst>
            <pc:docMk/>
            <pc:sldMk cId="3515833794" sldId="412"/>
            <ac:spMk id="4" creationId="{2D681C09-60DF-490B-FD1F-7D0480589625}"/>
          </ac:spMkLst>
        </pc:spChg>
        <pc:spChg chg="mod">
          <ac:chgData name="Michael Bloomfield" userId="f70212b848e07b29" providerId="LiveId" clId="{E14D179C-A0F8-4829-B1A5-4AE6318F8A61}" dt="2026-09-13T03:49:31.305" v="1424" actId="2711"/>
          <ac:spMkLst>
            <pc:docMk/>
            <pc:sldMk cId="3515833794" sldId="412"/>
            <ac:spMk id="7" creationId="{5043FF06-FED8-D3DD-A661-D5AF59DB4136}"/>
          </ac:spMkLst>
        </pc:spChg>
      </pc:sldChg>
      <pc:sldChg chg="modSp add mod modNotesTx">
        <pc:chgData name="Michael Bloomfield" userId="f70212b848e07b29" providerId="LiveId" clId="{E14D179C-A0F8-4829-B1A5-4AE6318F8A61}" dt="2026-09-13T05:36:49.553" v="3038" actId="6549"/>
        <pc:sldMkLst>
          <pc:docMk/>
          <pc:sldMk cId="4280642836" sldId="413"/>
        </pc:sldMkLst>
        <pc:spChg chg="mod">
          <ac:chgData name="Michael Bloomfield" userId="f70212b848e07b29" providerId="LiveId" clId="{E14D179C-A0F8-4829-B1A5-4AE6318F8A61}" dt="2026-09-13T05:36:49.553" v="3038" actId="6549"/>
          <ac:spMkLst>
            <pc:docMk/>
            <pc:sldMk cId="4280642836" sldId="413"/>
            <ac:spMk id="4" creationId="{9BE67FDD-C6F4-E584-37C1-7C00BF5D2B59}"/>
          </ac:spMkLst>
        </pc:spChg>
        <pc:spChg chg="mod">
          <ac:chgData name="Michael Bloomfield" userId="f70212b848e07b29" providerId="LiveId" clId="{E14D179C-A0F8-4829-B1A5-4AE6318F8A61}" dt="2026-09-13T04:49:21.125" v="1935" actId="20577"/>
          <ac:spMkLst>
            <pc:docMk/>
            <pc:sldMk cId="4280642836" sldId="413"/>
            <ac:spMk id="7" creationId="{9989F6D6-8526-A6CC-0B2A-E4A9C99D0636}"/>
          </ac:spMkLst>
        </pc:spChg>
      </pc:sldChg>
      <pc:sldChg chg="modSp add mod modNotesTx">
        <pc:chgData name="Michael Bloomfield" userId="f70212b848e07b29" providerId="LiveId" clId="{E14D179C-A0F8-4829-B1A5-4AE6318F8A61}" dt="2026-09-13T05:36:46.106" v="3037" actId="6549"/>
        <pc:sldMkLst>
          <pc:docMk/>
          <pc:sldMk cId="2271162223" sldId="414"/>
        </pc:sldMkLst>
        <pc:spChg chg="mod">
          <ac:chgData name="Michael Bloomfield" userId="f70212b848e07b29" providerId="LiveId" clId="{E14D179C-A0F8-4829-B1A5-4AE6318F8A61}" dt="2026-09-13T05:36:46.106" v="3037" actId="6549"/>
          <ac:spMkLst>
            <pc:docMk/>
            <pc:sldMk cId="2271162223" sldId="414"/>
            <ac:spMk id="4" creationId="{488C6989-C4D1-36F2-EA98-60F97264A669}"/>
          </ac:spMkLst>
        </pc:spChg>
        <pc:spChg chg="mod">
          <ac:chgData name="Michael Bloomfield" userId="f70212b848e07b29" providerId="LiveId" clId="{E14D179C-A0F8-4829-B1A5-4AE6318F8A61}" dt="2026-09-13T04:45:55.029" v="1821" actId="20577"/>
          <ac:spMkLst>
            <pc:docMk/>
            <pc:sldMk cId="2271162223" sldId="414"/>
            <ac:spMk id="7" creationId="{A6B94A36-AC93-673A-0C4E-4520AEB83848}"/>
          </ac:spMkLst>
        </pc:spChg>
      </pc:sldChg>
      <pc:sldChg chg="modSp add mod modNotesTx">
        <pc:chgData name="Michael Bloomfield" userId="f70212b848e07b29" providerId="LiveId" clId="{E14D179C-A0F8-4829-B1A5-4AE6318F8A61}" dt="2026-09-13T05:36:53.385" v="3039" actId="6549"/>
        <pc:sldMkLst>
          <pc:docMk/>
          <pc:sldMk cId="424968152" sldId="415"/>
        </pc:sldMkLst>
        <pc:spChg chg="mod">
          <ac:chgData name="Michael Bloomfield" userId="f70212b848e07b29" providerId="LiveId" clId="{E14D179C-A0F8-4829-B1A5-4AE6318F8A61}" dt="2026-09-13T05:36:53.385" v="3039" actId="6549"/>
          <ac:spMkLst>
            <pc:docMk/>
            <pc:sldMk cId="424968152" sldId="415"/>
            <ac:spMk id="4" creationId="{9F94880A-F222-330C-98BB-4BB0EA195740}"/>
          </ac:spMkLst>
        </pc:spChg>
        <pc:spChg chg="mod">
          <ac:chgData name="Michael Bloomfield" userId="f70212b848e07b29" providerId="LiveId" clId="{E14D179C-A0F8-4829-B1A5-4AE6318F8A61}" dt="2026-09-13T04:50:42.903" v="1941" actId="207"/>
          <ac:spMkLst>
            <pc:docMk/>
            <pc:sldMk cId="424968152" sldId="415"/>
            <ac:spMk id="7" creationId="{46492D16-7153-D560-747A-308808279F83}"/>
          </ac:spMkLst>
        </pc:spChg>
      </pc:sldChg>
      <pc:sldChg chg="modSp add mod modNotesTx">
        <pc:chgData name="Michael Bloomfield" userId="f70212b848e07b29" providerId="LiveId" clId="{E14D179C-A0F8-4829-B1A5-4AE6318F8A61}" dt="2026-09-13T05:36:56.730" v="3040" actId="6549"/>
        <pc:sldMkLst>
          <pc:docMk/>
          <pc:sldMk cId="383541474" sldId="416"/>
        </pc:sldMkLst>
        <pc:spChg chg="mod">
          <ac:chgData name="Michael Bloomfield" userId="f70212b848e07b29" providerId="LiveId" clId="{E14D179C-A0F8-4829-B1A5-4AE6318F8A61}" dt="2026-09-13T05:36:56.730" v="3040" actId="6549"/>
          <ac:spMkLst>
            <pc:docMk/>
            <pc:sldMk cId="383541474" sldId="416"/>
            <ac:spMk id="4" creationId="{97D56FD8-4EEA-3BA1-770B-D2BA2605DDF3}"/>
          </ac:spMkLst>
        </pc:spChg>
        <pc:spChg chg="mod">
          <ac:chgData name="Michael Bloomfield" userId="f70212b848e07b29" providerId="LiveId" clId="{E14D179C-A0F8-4829-B1A5-4AE6318F8A61}" dt="2026-09-13T04:54:42.311" v="2246" actId="207"/>
          <ac:spMkLst>
            <pc:docMk/>
            <pc:sldMk cId="383541474" sldId="416"/>
            <ac:spMk id="7" creationId="{B8876281-31E1-B197-EEBA-EB035A53A7DB}"/>
          </ac:spMkLst>
        </pc:spChg>
      </pc:sldChg>
      <pc:sldChg chg="modSp add mod">
        <pc:chgData name="Michael Bloomfield" userId="f70212b848e07b29" providerId="LiveId" clId="{E14D179C-A0F8-4829-B1A5-4AE6318F8A61}" dt="2026-09-13T05:37:00.473" v="3041" actId="6549"/>
        <pc:sldMkLst>
          <pc:docMk/>
          <pc:sldMk cId="812498129" sldId="417"/>
        </pc:sldMkLst>
        <pc:spChg chg="mod">
          <ac:chgData name="Michael Bloomfield" userId="f70212b848e07b29" providerId="LiveId" clId="{E14D179C-A0F8-4829-B1A5-4AE6318F8A61}" dt="2026-09-13T05:37:00.473" v="3041" actId="6549"/>
          <ac:spMkLst>
            <pc:docMk/>
            <pc:sldMk cId="812498129" sldId="417"/>
            <ac:spMk id="4" creationId="{84C0F4A1-CB6E-8982-F004-AC4B1C36A156}"/>
          </ac:spMkLst>
        </pc:spChg>
      </pc:sldChg>
      <pc:sldChg chg="modSp add mod modNotesTx">
        <pc:chgData name="Michael Bloomfield" userId="f70212b848e07b29" providerId="LiveId" clId="{E14D179C-A0F8-4829-B1A5-4AE6318F8A61}" dt="2026-09-13T05:37:05.074" v="3042" actId="6549"/>
        <pc:sldMkLst>
          <pc:docMk/>
          <pc:sldMk cId="860599308" sldId="418"/>
        </pc:sldMkLst>
        <pc:spChg chg="mod">
          <ac:chgData name="Michael Bloomfield" userId="f70212b848e07b29" providerId="LiveId" clId="{E14D179C-A0F8-4829-B1A5-4AE6318F8A61}" dt="2026-09-13T05:37:05.074" v="3042" actId="6549"/>
          <ac:spMkLst>
            <pc:docMk/>
            <pc:sldMk cId="860599308" sldId="418"/>
            <ac:spMk id="4" creationId="{9E632BD0-E694-9F94-33F3-169D56041941}"/>
          </ac:spMkLst>
        </pc:spChg>
        <pc:spChg chg="mod">
          <ac:chgData name="Michael Bloomfield" userId="f70212b848e07b29" providerId="LiveId" clId="{E14D179C-A0F8-4829-B1A5-4AE6318F8A61}" dt="2026-09-13T05:01:59.901" v="2404" actId="6549"/>
          <ac:spMkLst>
            <pc:docMk/>
            <pc:sldMk cId="860599308" sldId="418"/>
            <ac:spMk id="7" creationId="{8DB693D1-84B8-0C42-5BDF-508EB8D6DFA2}"/>
          </ac:spMkLst>
        </pc:spChg>
      </pc:sldChg>
      <pc:sldChg chg="modSp add mod modNotesTx">
        <pc:chgData name="Michael Bloomfield" userId="f70212b848e07b29" providerId="LiveId" clId="{E14D179C-A0F8-4829-B1A5-4AE6318F8A61}" dt="2026-09-13T05:37:08.602" v="3043" actId="6549"/>
        <pc:sldMkLst>
          <pc:docMk/>
          <pc:sldMk cId="1315516779" sldId="419"/>
        </pc:sldMkLst>
        <pc:spChg chg="mod">
          <ac:chgData name="Michael Bloomfield" userId="f70212b848e07b29" providerId="LiveId" clId="{E14D179C-A0F8-4829-B1A5-4AE6318F8A61}" dt="2026-09-13T05:37:08.602" v="3043" actId="6549"/>
          <ac:spMkLst>
            <pc:docMk/>
            <pc:sldMk cId="1315516779" sldId="419"/>
            <ac:spMk id="4" creationId="{D65A7962-0EBA-2259-7761-3666A470D7C1}"/>
          </ac:spMkLst>
        </pc:spChg>
        <pc:spChg chg="mod">
          <ac:chgData name="Michael Bloomfield" userId="f70212b848e07b29" providerId="LiveId" clId="{E14D179C-A0F8-4829-B1A5-4AE6318F8A61}" dt="2026-09-13T05:13:02.899" v="2887" actId="6549"/>
          <ac:spMkLst>
            <pc:docMk/>
            <pc:sldMk cId="1315516779" sldId="419"/>
            <ac:spMk id="7" creationId="{00F3DAB4-2134-ADEE-B93B-CD812EAFD83E}"/>
          </ac:spMkLst>
        </pc:spChg>
      </pc:sldChg>
      <pc:sldChg chg="modSp add mod modNotesTx">
        <pc:chgData name="Michael Bloomfield" userId="f70212b848e07b29" providerId="LiveId" clId="{E14D179C-A0F8-4829-B1A5-4AE6318F8A61}" dt="2026-09-13T05:37:12.202" v="3044" actId="6549"/>
        <pc:sldMkLst>
          <pc:docMk/>
          <pc:sldMk cId="2447073917" sldId="420"/>
        </pc:sldMkLst>
        <pc:spChg chg="mod">
          <ac:chgData name="Michael Bloomfield" userId="f70212b848e07b29" providerId="LiveId" clId="{E14D179C-A0F8-4829-B1A5-4AE6318F8A61}" dt="2026-09-13T05:37:12.202" v="3044" actId="6549"/>
          <ac:spMkLst>
            <pc:docMk/>
            <pc:sldMk cId="2447073917" sldId="420"/>
            <ac:spMk id="4" creationId="{6C3A5616-1059-7E9E-1F24-732D9DEEC5C6}"/>
          </ac:spMkLst>
        </pc:spChg>
        <pc:spChg chg="mod">
          <ac:chgData name="Michael Bloomfield" userId="f70212b848e07b29" providerId="LiveId" clId="{E14D179C-A0F8-4829-B1A5-4AE6318F8A61}" dt="2026-09-13T05:15:29.695" v="2893" actId="207"/>
          <ac:spMkLst>
            <pc:docMk/>
            <pc:sldMk cId="2447073917" sldId="420"/>
            <ac:spMk id="7" creationId="{EBCFB5C8-A581-7E34-8ADA-9691C369E105}"/>
          </ac:spMkLst>
        </pc:spChg>
      </pc:sldChg>
      <pc:sldChg chg="modSp add mod modNotesTx">
        <pc:chgData name="Michael Bloomfield" userId="f70212b848e07b29" providerId="LiveId" clId="{E14D179C-A0F8-4829-B1A5-4AE6318F8A61}" dt="2026-09-13T05:21:05.797" v="3018" actId="255"/>
        <pc:sldMkLst>
          <pc:docMk/>
          <pc:sldMk cId="2184859599" sldId="421"/>
        </pc:sldMkLst>
        <pc:spChg chg="mod">
          <ac:chgData name="Michael Bloomfield" userId="f70212b848e07b29" providerId="LiveId" clId="{E14D179C-A0F8-4829-B1A5-4AE6318F8A61}" dt="2026-09-13T05:20:24.683" v="3007" actId="6549"/>
          <ac:spMkLst>
            <pc:docMk/>
            <pc:sldMk cId="2184859599" sldId="421"/>
            <ac:spMk id="4" creationId="{294A9346-C727-8640-8EE7-2B9DD76B623A}"/>
          </ac:spMkLst>
        </pc:spChg>
        <pc:spChg chg="mod">
          <ac:chgData name="Michael Bloomfield" userId="f70212b848e07b29" providerId="LiveId" clId="{E14D179C-A0F8-4829-B1A5-4AE6318F8A61}" dt="2026-09-13T05:21:05.797" v="3018" actId="255"/>
          <ac:spMkLst>
            <pc:docMk/>
            <pc:sldMk cId="2184859599" sldId="421"/>
            <ac:spMk id="7" creationId="{3C1C47D6-BFBB-2B67-F245-2D8B69AD9D9D}"/>
          </ac:spMkLst>
        </pc:spChg>
      </pc:sldChg>
      <pc:sldChg chg="addSp modSp new mod modNotesTx">
        <pc:chgData name="Michael Bloomfield" userId="f70212b848e07b29" providerId="LiveId" clId="{E14D179C-A0F8-4829-B1A5-4AE6318F8A61}" dt="2026-09-13T05:55:21.192" v="3330" actId="20577"/>
        <pc:sldMkLst>
          <pc:docMk/>
          <pc:sldMk cId="2488405689" sldId="422"/>
        </pc:sldMkLst>
        <pc:graphicFrameChg chg="add mod modGraphic">
          <ac:chgData name="Michael Bloomfield" userId="f70212b848e07b29" providerId="LiveId" clId="{E14D179C-A0F8-4829-B1A5-4AE6318F8A61}" dt="2026-09-13T05:47:03.521" v="3076" actId="2711"/>
          <ac:graphicFrameMkLst>
            <pc:docMk/>
            <pc:sldMk cId="2488405689" sldId="422"/>
            <ac:graphicFrameMk id="2" creationId="{CBF04011-B2C9-CCAE-6FCF-F1B17B7AA4AB}"/>
          </ac:graphicFrameMkLst>
        </pc:graphicFrameChg>
      </pc:sldChg>
      <pc:sldChg chg="addSp delSp modSp new mod">
        <pc:chgData name="Michael Bloomfield" userId="f70212b848e07b29" providerId="LiveId" clId="{E14D179C-A0F8-4829-B1A5-4AE6318F8A61}" dt="2026-09-13T06:09:55.071" v="3745" actId="20577"/>
        <pc:sldMkLst>
          <pc:docMk/>
          <pc:sldMk cId="3264817883" sldId="423"/>
        </pc:sldMkLst>
        <pc:spChg chg="add del mod">
          <ac:chgData name="Michael Bloomfield" userId="f70212b848e07b29" providerId="LiveId" clId="{E14D179C-A0F8-4829-B1A5-4AE6318F8A61}" dt="2026-09-13T06:02:04.728" v="3527" actId="478"/>
          <ac:spMkLst>
            <pc:docMk/>
            <pc:sldMk cId="3264817883" sldId="423"/>
            <ac:spMk id="3" creationId="{A64C0649-AE10-0DC4-D375-F137449BBEE7}"/>
          </ac:spMkLst>
        </pc:spChg>
        <pc:spChg chg="add del mod">
          <ac:chgData name="Michael Bloomfield" userId="f70212b848e07b29" providerId="LiveId" clId="{E14D179C-A0F8-4829-B1A5-4AE6318F8A61}" dt="2026-09-13T06:02:13.040" v="3537" actId="478"/>
          <ac:spMkLst>
            <pc:docMk/>
            <pc:sldMk cId="3264817883" sldId="423"/>
            <ac:spMk id="5" creationId="{411BF0A3-1F6D-FE40-89F1-A278AAF39310}"/>
          </ac:spMkLst>
        </pc:spChg>
        <pc:spChg chg="add mod">
          <ac:chgData name="Michael Bloomfield" userId="f70212b848e07b29" providerId="LiveId" clId="{E14D179C-A0F8-4829-B1A5-4AE6318F8A61}" dt="2026-09-13T06:03:57.553" v="3612" actId="1076"/>
          <ac:spMkLst>
            <pc:docMk/>
            <pc:sldMk cId="3264817883" sldId="423"/>
            <ac:spMk id="7" creationId="{F4F81E90-0703-34B6-0455-6459AA8B0D46}"/>
          </ac:spMkLst>
        </pc:spChg>
        <pc:spChg chg="add mod">
          <ac:chgData name="Michael Bloomfield" userId="f70212b848e07b29" providerId="LiveId" clId="{E14D179C-A0F8-4829-B1A5-4AE6318F8A61}" dt="2026-09-13T06:03:57.553" v="3612" actId="1076"/>
          <ac:spMkLst>
            <pc:docMk/>
            <pc:sldMk cId="3264817883" sldId="423"/>
            <ac:spMk id="9" creationId="{8CD069CD-345B-7AC5-E3D4-C9211CE2828B}"/>
          </ac:spMkLst>
        </pc:spChg>
        <pc:spChg chg="add mod">
          <ac:chgData name="Michael Bloomfield" userId="f70212b848e07b29" providerId="LiveId" clId="{E14D179C-A0F8-4829-B1A5-4AE6318F8A61}" dt="2026-09-13T06:03:57.553" v="3612" actId="1076"/>
          <ac:spMkLst>
            <pc:docMk/>
            <pc:sldMk cId="3264817883" sldId="423"/>
            <ac:spMk id="11" creationId="{CD357A0B-9FAF-0309-4635-3322C0E5254F}"/>
          </ac:spMkLst>
        </pc:spChg>
        <pc:spChg chg="add mod">
          <ac:chgData name="Michael Bloomfield" userId="f70212b848e07b29" providerId="LiveId" clId="{E14D179C-A0F8-4829-B1A5-4AE6318F8A61}" dt="2026-09-13T06:03:57.553" v="3612" actId="1076"/>
          <ac:spMkLst>
            <pc:docMk/>
            <pc:sldMk cId="3264817883" sldId="423"/>
            <ac:spMk id="13" creationId="{2CB392C6-7AAF-1F93-4238-B2A30FA627D8}"/>
          </ac:spMkLst>
        </pc:spChg>
        <pc:spChg chg="add mod">
          <ac:chgData name="Michael Bloomfield" userId="f70212b848e07b29" providerId="LiveId" clId="{E14D179C-A0F8-4829-B1A5-4AE6318F8A61}" dt="2026-09-13T06:03:57.553" v="3612" actId="1076"/>
          <ac:spMkLst>
            <pc:docMk/>
            <pc:sldMk cId="3264817883" sldId="423"/>
            <ac:spMk id="15" creationId="{977D55D7-DE71-C3D0-AF37-3E1B6CD40ADB}"/>
          </ac:spMkLst>
        </pc:spChg>
        <pc:spChg chg="add mod">
          <ac:chgData name="Michael Bloomfield" userId="f70212b848e07b29" providerId="LiveId" clId="{E14D179C-A0F8-4829-B1A5-4AE6318F8A61}" dt="2026-09-13T06:03:57.553" v="3612" actId="1076"/>
          <ac:spMkLst>
            <pc:docMk/>
            <pc:sldMk cId="3264817883" sldId="423"/>
            <ac:spMk id="17" creationId="{2996F526-34E9-27D0-2EEF-50AF659E4B77}"/>
          </ac:spMkLst>
        </pc:spChg>
        <pc:spChg chg="add mod">
          <ac:chgData name="Michael Bloomfield" userId="f70212b848e07b29" providerId="LiveId" clId="{E14D179C-A0F8-4829-B1A5-4AE6318F8A61}" dt="2026-09-13T06:03:57.553" v="3612" actId="1076"/>
          <ac:spMkLst>
            <pc:docMk/>
            <pc:sldMk cId="3264817883" sldId="423"/>
            <ac:spMk id="19" creationId="{3F9A584D-F045-9463-C260-D7432A1196C2}"/>
          </ac:spMkLst>
        </pc:spChg>
        <pc:spChg chg="add mod">
          <ac:chgData name="Michael Bloomfield" userId="f70212b848e07b29" providerId="LiveId" clId="{E14D179C-A0F8-4829-B1A5-4AE6318F8A61}" dt="2026-09-13T06:03:57.553" v="3612" actId="1076"/>
          <ac:spMkLst>
            <pc:docMk/>
            <pc:sldMk cId="3264817883" sldId="423"/>
            <ac:spMk id="21" creationId="{F5F28336-05DE-13AE-E4B0-278206D55686}"/>
          </ac:spMkLst>
        </pc:spChg>
        <pc:spChg chg="add mod">
          <ac:chgData name="Michael Bloomfield" userId="f70212b848e07b29" providerId="LiveId" clId="{E14D179C-A0F8-4829-B1A5-4AE6318F8A61}" dt="2026-09-13T06:03:57.553" v="3612" actId="1076"/>
          <ac:spMkLst>
            <pc:docMk/>
            <pc:sldMk cId="3264817883" sldId="423"/>
            <ac:spMk id="23" creationId="{C47FE588-0E35-3549-8404-10B7E4F05C6C}"/>
          </ac:spMkLst>
        </pc:spChg>
        <pc:spChg chg="add mod">
          <ac:chgData name="Michael Bloomfield" userId="f70212b848e07b29" providerId="LiveId" clId="{E14D179C-A0F8-4829-B1A5-4AE6318F8A61}" dt="2026-09-13T06:03:57.553" v="3612" actId="1076"/>
          <ac:spMkLst>
            <pc:docMk/>
            <pc:sldMk cId="3264817883" sldId="423"/>
            <ac:spMk id="25" creationId="{8FEA107B-000F-B6C0-CE45-388BE2857DCA}"/>
          </ac:spMkLst>
        </pc:spChg>
        <pc:spChg chg="add mod">
          <ac:chgData name="Michael Bloomfield" userId="f70212b848e07b29" providerId="LiveId" clId="{E14D179C-A0F8-4829-B1A5-4AE6318F8A61}" dt="2026-09-13T06:04:24.055" v="3620" actId="20577"/>
          <ac:spMkLst>
            <pc:docMk/>
            <pc:sldMk cId="3264817883" sldId="423"/>
            <ac:spMk id="27" creationId="{042537CD-8A76-ECA2-C4C9-CAD487812876}"/>
          </ac:spMkLst>
        </pc:spChg>
        <pc:spChg chg="add mod">
          <ac:chgData name="Michael Bloomfield" userId="f70212b848e07b29" providerId="LiveId" clId="{E14D179C-A0F8-4829-B1A5-4AE6318F8A61}" dt="2026-09-13T06:09:55.071" v="3745" actId="20577"/>
          <ac:spMkLst>
            <pc:docMk/>
            <pc:sldMk cId="3264817883" sldId="423"/>
            <ac:spMk id="29" creationId="{FC9B94EA-3E9F-7734-3072-1D28DD987E66}"/>
          </ac:spMkLst>
        </pc:spChg>
        <pc:graphicFrameChg chg="add del mod modGraphic">
          <ac:chgData name="Michael Bloomfield" userId="f70212b848e07b29" providerId="LiveId" clId="{E14D179C-A0F8-4829-B1A5-4AE6318F8A61}" dt="2026-09-13T05:59:48.661" v="3466" actId="478"/>
          <ac:graphicFrameMkLst>
            <pc:docMk/>
            <pc:sldMk cId="3264817883" sldId="423"/>
            <ac:graphicFrameMk id="2" creationId="{67E68946-00CA-1C71-61E7-6462DFB38F42}"/>
          </ac:graphicFrameMkLst>
        </pc:graphicFrameChg>
      </pc:sldChg>
      <pc:sldChg chg="addSp delSp modSp new del mod">
        <pc:chgData name="Michael Bloomfield" userId="f70212b848e07b29" providerId="LiveId" clId="{E14D179C-A0F8-4829-B1A5-4AE6318F8A61}" dt="2026-09-13T06:11:35.235" v="3747" actId="47"/>
        <pc:sldMkLst>
          <pc:docMk/>
          <pc:sldMk cId="3158303175" sldId="424"/>
        </pc:sldMkLst>
        <pc:spChg chg="add del mod">
          <ac:chgData name="Michael Bloomfield" userId="f70212b848e07b29" providerId="LiveId" clId="{E14D179C-A0F8-4829-B1A5-4AE6318F8A61}" dt="2026-09-13T06:04:50.035" v="3624"/>
          <ac:spMkLst>
            <pc:docMk/>
            <pc:sldMk cId="3158303175" sldId="424"/>
            <ac:spMk id="2" creationId="{F510B3A8-BFAD-5173-64AE-C5EEF3180887}"/>
          </ac:spMkLst>
        </pc:spChg>
        <pc:spChg chg="add mod">
          <ac:chgData name="Michael Bloomfield" userId="f70212b848e07b29" providerId="LiveId" clId="{E14D179C-A0F8-4829-B1A5-4AE6318F8A61}" dt="2026-09-13T06:10:03.663" v="3746" actId="20577"/>
          <ac:spMkLst>
            <pc:docMk/>
            <pc:sldMk cId="3158303175" sldId="424"/>
            <ac:spMk id="4" creationId="{5D9BC9CA-313D-01EA-D985-ADC3DCF1A80A}"/>
          </ac:spMkLst>
        </pc:spChg>
      </pc:sldChg>
      <pc:sldChg chg="addSp delSp modSp add mod">
        <pc:chgData name="Michael Bloomfield" userId="f70212b848e07b29" providerId="LiveId" clId="{E14D179C-A0F8-4829-B1A5-4AE6318F8A61}" dt="2026-09-13T06:08:48.198" v="3734" actId="207"/>
        <pc:sldMkLst>
          <pc:docMk/>
          <pc:sldMk cId="992040947" sldId="425"/>
        </pc:sldMkLst>
        <pc:spChg chg="add del mod">
          <ac:chgData name="Michael Bloomfield" userId="f70212b848e07b29" providerId="LiveId" clId="{E14D179C-A0F8-4829-B1A5-4AE6318F8A61}" dt="2026-09-13T06:07:59.367" v="3725" actId="478"/>
          <ac:spMkLst>
            <pc:docMk/>
            <pc:sldMk cId="992040947" sldId="425"/>
            <ac:spMk id="2" creationId="{6DE05624-2BBA-B275-BE9A-563D9709A568}"/>
          </ac:spMkLst>
        </pc:spChg>
        <pc:spChg chg="mod">
          <ac:chgData name="Michael Bloomfield" userId="f70212b848e07b29" providerId="LiveId" clId="{E14D179C-A0F8-4829-B1A5-4AE6318F8A61}" dt="2026-09-13T06:08:48.198" v="3734" actId="207"/>
          <ac:spMkLst>
            <pc:docMk/>
            <pc:sldMk cId="992040947" sldId="425"/>
            <ac:spMk id="4" creationId="{F8DD2794-3D93-981F-D6CD-E75D952E1091}"/>
          </ac:spMkLst>
        </pc:spChg>
      </pc:sldChg>
      <pc:sldChg chg="modSp add mod ord">
        <pc:chgData name="Michael Bloomfield" userId="f70212b848e07b29" providerId="LiveId" clId="{E14D179C-A0F8-4829-B1A5-4AE6318F8A61}" dt="2026-09-13T06:16:35.228" v="3805" actId="21"/>
        <pc:sldMkLst>
          <pc:docMk/>
          <pc:sldMk cId="1331788344" sldId="426"/>
        </pc:sldMkLst>
        <pc:spChg chg="mod">
          <ac:chgData name="Michael Bloomfield" userId="f70212b848e07b29" providerId="LiveId" clId="{E14D179C-A0F8-4829-B1A5-4AE6318F8A61}" dt="2026-09-13T06:16:35.228" v="3805" actId="21"/>
          <ac:spMkLst>
            <pc:docMk/>
            <pc:sldMk cId="1331788344" sldId="426"/>
            <ac:spMk id="4" creationId="{8FD88A72-8D59-BAA7-0F48-2A8B9ECACC3A}"/>
          </ac:spMkLst>
        </pc:spChg>
        <pc:spChg chg="mod">
          <ac:chgData name="Michael Bloomfield" userId="f70212b848e07b29" providerId="LiveId" clId="{E14D179C-A0F8-4829-B1A5-4AE6318F8A61}" dt="2026-09-13T06:16:28.311" v="3804" actId="20577"/>
          <ac:spMkLst>
            <pc:docMk/>
            <pc:sldMk cId="1331788344" sldId="426"/>
            <ac:spMk id="7" creationId="{DE158FC6-9C4D-13E1-263C-35B3AC23A20D}"/>
          </ac:spMkLst>
        </pc:spChg>
      </pc:sldChg>
      <pc:sldChg chg="modSp add mod">
        <pc:chgData name="Michael Bloomfield" userId="f70212b848e07b29" providerId="LiveId" clId="{E14D179C-A0F8-4829-B1A5-4AE6318F8A61}" dt="2026-09-13T06:18:09.684" v="3819" actId="207"/>
        <pc:sldMkLst>
          <pc:docMk/>
          <pc:sldMk cId="2817797477" sldId="427"/>
        </pc:sldMkLst>
        <pc:spChg chg="mod">
          <ac:chgData name="Michael Bloomfield" userId="f70212b848e07b29" providerId="LiveId" clId="{E14D179C-A0F8-4829-B1A5-4AE6318F8A61}" dt="2026-09-13T06:18:09.684" v="3819" actId="207"/>
          <ac:spMkLst>
            <pc:docMk/>
            <pc:sldMk cId="2817797477" sldId="427"/>
            <ac:spMk id="7" creationId="{82FA3C3F-805B-F1F4-4FE6-9CA6CE52775B}"/>
          </ac:spMkLst>
        </pc:spChg>
      </pc:sldChg>
    </pc:docChg>
  </pc:docChgLst>
  <pc:docChgLst>
    <pc:chgData name="Michael Bloomfield" userId="f70212b848e07b29" providerId="LiveId" clId="{BA976264-9805-4731-ACDC-7F8489037E99}"/>
    <pc:docChg chg="custSel addSld delSld modSld sldOrd">
      <pc:chgData name="Michael Bloomfield" userId="f70212b848e07b29" providerId="LiveId" clId="{BA976264-9805-4731-ACDC-7F8489037E99}" dt="2026-09-12T05:18:52.107" v="100" actId="47"/>
      <pc:docMkLst>
        <pc:docMk/>
      </pc:docMkLst>
      <pc:sldChg chg="del">
        <pc:chgData name="Michael Bloomfield" userId="f70212b848e07b29" providerId="LiveId" clId="{BA976264-9805-4731-ACDC-7F8489037E99}" dt="2026-09-12T05:18:52.107" v="100" actId="47"/>
        <pc:sldMkLst>
          <pc:docMk/>
          <pc:sldMk cId="1968146218" sldId="391"/>
        </pc:sldMkLst>
      </pc:sldChg>
      <pc:sldChg chg="modSp mod ord modAnim">
        <pc:chgData name="Michael Bloomfield" userId="f70212b848e07b29" providerId="LiveId" clId="{BA976264-9805-4731-ACDC-7F8489037E99}" dt="2026-09-12T05:15:01.989" v="99" actId="14100"/>
        <pc:sldMkLst>
          <pc:docMk/>
          <pc:sldMk cId="3493598677" sldId="392"/>
        </pc:sldMkLst>
        <pc:spChg chg="mod">
          <ac:chgData name="Michael Bloomfield" userId="f70212b848e07b29" providerId="LiveId" clId="{BA976264-9805-4731-ACDC-7F8489037E99}" dt="2026-09-12T05:14:26.826" v="89" actId="6549"/>
          <ac:spMkLst>
            <pc:docMk/>
            <pc:sldMk cId="3493598677" sldId="392"/>
            <ac:spMk id="4" creationId="{CC33D73D-54C4-6CAF-0596-F40C36B7E70D}"/>
          </ac:spMkLst>
        </pc:spChg>
        <pc:spChg chg="mod">
          <ac:chgData name="Michael Bloomfield" userId="f70212b848e07b29" providerId="LiveId" clId="{BA976264-9805-4731-ACDC-7F8489037E99}" dt="2026-09-12T05:15:01.989" v="99" actId="14100"/>
          <ac:spMkLst>
            <pc:docMk/>
            <pc:sldMk cId="3493598677" sldId="392"/>
            <ac:spMk id="5" creationId="{91074135-6BD1-FC6B-FBB8-79DDE1C8C21A}"/>
          </ac:spMkLst>
        </pc:spChg>
      </pc:sldChg>
      <pc:sldChg chg="addSp delSp modSp add mod delAnim">
        <pc:chgData name="Michael Bloomfield" userId="f70212b848e07b29" providerId="LiveId" clId="{BA976264-9805-4731-ACDC-7F8489037E99}" dt="2026-09-12T05:01:48.663" v="4" actId="14100"/>
        <pc:sldMkLst>
          <pc:docMk/>
          <pc:sldMk cId="4214802868" sldId="403"/>
        </pc:sldMkLst>
        <pc:spChg chg="del">
          <ac:chgData name="Michael Bloomfield" userId="f70212b848e07b29" providerId="LiveId" clId="{BA976264-9805-4731-ACDC-7F8489037E99}" dt="2026-09-12T05:01:31.836" v="1" actId="478"/>
          <ac:spMkLst>
            <pc:docMk/>
            <pc:sldMk cId="4214802868" sldId="403"/>
            <ac:spMk id="2" creationId="{E736D50C-6DEC-D326-3976-CC2A59DC51BE}"/>
          </ac:spMkLst>
        </pc:spChg>
        <pc:spChg chg="del">
          <ac:chgData name="Michael Bloomfield" userId="f70212b848e07b29" providerId="LiveId" clId="{BA976264-9805-4731-ACDC-7F8489037E99}" dt="2026-09-12T05:01:31.836" v="1" actId="478"/>
          <ac:spMkLst>
            <pc:docMk/>
            <pc:sldMk cId="4214802868" sldId="403"/>
            <ac:spMk id="3" creationId="{0988B42C-4AC7-2B75-76E4-436E9418EFE5}"/>
          </ac:spMkLst>
        </pc:spChg>
        <pc:spChg chg="del">
          <ac:chgData name="Michael Bloomfield" userId="f70212b848e07b29" providerId="LiveId" clId="{BA976264-9805-4731-ACDC-7F8489037E99}" dt="2026-09-12T05:01:31.836" v="1" actId="478"/>
          <ac:spMkLst>
            <pc:docMk/>
            <pc:sldMk cId="4214802868" sldId="403"/>
            <ac:spMk id="5" creationId="{9B994A91-C8FD-5309-BBE4-92067FF92243}"/>
          </ac:spMkLst>
        </pc:spChg>
        <pc:picChg chg="add mod">
          <ac:chgData name="Michael Bloomfield" userId="f70212b848e07b29" providerId="LiveId" clId="{BA976264-9805-4731-ACDC-7F8489037E99}" dt="2026-09-12T05:01:48.663" v="4" actId="14100"/>
          <ac:picMkLst>
            <pc:docMk/>
            <pc:sldMk cId="4214802868" sldId="403"/>
            <ac:picMk id="6" creationId="{6ACE483D-E0EE-DAF4-8C1E-E5A3E5A6CD46}"/>
          </ac:picMkLst>
        </pc:picChg>
      </pc:sldChg>
      <pc:sldChg chg="add">
        <pc:chgData name="Michael Bloomfield" userId="f70212b848e07b29" providerId="LiveId" clId="{BA976264-9805-4731-ACDC-7F8489037E99}" dt="2026-09-12T05:13:05.065" v="5" actId="2890"/>
        <pc:sldMkLst>
          <pc:docMk/>
          <pc:sldMk cId="1872028313" sldId="40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DBE53F8-709E-4237-801D-17081C6C51A9}"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512EFA3F-6316-468A-8388-F6E3E986694C}">
      <dgm:prSet phldrT="[Text]" phldr="0"/>
      <dgm:spPr/>
      <dgm:t>
        <a:bodyPr/>
        <a:lstStyle/>
        <a:p>
          <a:r>
            <a:rPr lang="en-US" dirty="0">
              <a:latin typeface="Arial" panose="020B0604020202020204" pitchFamily="34" charset="0"/>
              <a:cs typeface="Arial" panose="020B0604020202020204" pitchFamily="34" charset="0"/>
            </a:rPr>
            <a:t>Physical</a:t>
          </a:r>
        </a:p>
      </dgm:t>
    </dgm:pt>
    <dgm:pt modelId="{1F6D7716-3993-4C39-B95A-85E392D14A66}" type="parTrans" cxnId="{896C2A5F-0B44-4C75-B5CE-DD7B6E9F53F0}">
      <dgm:prSet/>
      <dgm:spPr/>
      <dgm:t>
        <a:bodyPr/>
        <a:lstStyle/>
        <a:p>
          <a:endParaRPr lang="en-US"/>
        </a:p>
      </dgm:t>
    </dgm:pt>
    <dgm:pt modelId="{90915FB4-5780-4CB7-8957-9C61FAF1A2C0}" type="sibTrans" cxnId="{896C2A5F-0B44-4C75-B5CE-DD7B6E9F53F0}">
      <dgm:prSet/>
      <dgm:spPr/>
      <dgm:t>
        <a:bodyPr/>
        <a:lstStyle/>
        <a:p>
          <a:endParaRPr lang="en-US"/>
        </a:p>
      </dgm:t>
    </dgm:pt>
    <dgm:pt modelId="{76D46C73-859F-4AB9-AEC4-33155B96BF26}">
      <dgm:prSet phldrT="[Text]" phldr="0"/>
      <dgm:spPr/>
      <dgm:t>
        <a:bodyPr/>
        <a:lstStyle/>
        <a:p>
          <a:r>
            <a:rPr lang="en-US" dirty="0">
              <a:latin typeface="Arial" panose="020B0604020202020204" pitchFamily="34" charset="0"/>
              <a:cs typeface="Arial" panose="020B0604020202020204" pitchFamily="34" charset="0"/>
            </a:rPr>
            <a:t>Mental</a:t>
          </a:r>
        </a:p>
      </dgm:t>
    </dgm:pt>
    <dgm:pt modelId="{2B5CE27D-5FF7-4489-8FA5-E3392C5ED242}" type="parTrans" cxnId="{C3F42145-CCB8-4A40-B679-021E9FAFE150}">
      <dgm:prSet/>
      <dgm:spPr/>
      <dgm:t>
        <a:bodyPr/>
        <a:lstStyle/>
        <a:p>
          <a:endParaRPr lang="en-US"/>
        </a:p>
      </dgm:t>
    </dgm:pt>
    <dgm:pt modelId="{E41D0139-0F75-441E-A2DC-9EBC7464CAEF}" type="sibTrans" cxnId="{C3F42145-CCB8-4A40-B679-021E9FAFE150}">
      <dgm:prSet/>
      <dgm:spPr/>
      <dgm:t>
        <a:bodyPr/>
        <a:lstStyle/>
        <a:p>
          <a:endParaRPr lang="en-US"/>
        </a:p>
      </dgm:t>
    </dgm:pt>
    <dgm:pt modelId="{90F1783F-5E81-42CC-8FEA-D3C3CC7CB4BE}">
      <dgm:prSet phldrT="[Text]" phldr="0"/>
      <dgm:spPr/>
      <dgm:t>
        <a:bodyPr/>
        <a:lstStyle/>
        <a:p>
          <a:r>
            <a:rPr lang="en-US" dirty="0">
              <a:latin typeface="Arial" panose="020B0604020202020204" pitchFamily="34" charset="0"/>
              <a:cs typeface="Arial" panose="020B0604020202020204" pitchFamily="34" charset="0"/>
            </a:rPr>
            <a:t>Spiritual</a:t>
          </a:r>
        </a:p>
      </dgm:t>
    </dgm:pt>
    <dgm:pt modelId="{4F9FAEF7-CC8F-4622-BF72-F6AEA59FCABA}" type="parTrans" cxnId="{C87027F8-A59C-43F6-9B44-98A32D84D6FD}">
      <dgm:prSet/>
      <dgm:spPr/>
      <dgm:t>
        <a:bodyPr/>
        <a:lstStyle/>
        <a:p>
          <a:endParaRPr lang="en-US"/>
        </a:p>
      </dgm:t>
    </dgm:pt>
    <dgm:pt modelId="{284AB5C9-1E9A-41A4-ADC2-C8A07AFAFEA0}" type="sibTrans" cxnId="{C87027F8-A59C-43F6-9B44-98A32D84D6FD}">
      <dgm:prSet/>
      <dgm:spPr/>
      <dgm:t>
        <a:bodyPr/>
        <a:lstStyle/>
        <a:p>
          <a:endParaRPr lang="en-US"/>
        </a:p>
      </dgm:t>
    </dgm:pt>
    <dgm:pt modelId="{64E2EE08-6D68-4B32-AE55-6199005952E7}" type="pres">
      <dgm:prSet presAssocID="{8DBE53F8-709E-4237-801D-17081C6C51A9}" presName="compositeShape" presStyleCnt="0">
        <dgm:presLayoutVars>
          <dgm:chMax val="7"/>
          <dgm:dir/>
          <dgm:resizeHandles val="exact"/>
        </dgm:presLayoutVars>
      </dgm:prSet>
      <dgm:spPr/>
    </dgm:pt>
    <dgm:pt modelId="{4CE5ECCC-930D-40DC-A2F7-B391AA5361B3}" type="pres">
      <dgm:prSet presAssocID="{8DBE53F8-709E-4237-801D-17081C6C51A9}" presName="wedge1" presStyleLbl="node1" presStyleIdx="0" presStyleCnt="3"/>
      <dgm:spPr/>
    </dgm:pt>
    <dgm:pt modelId="{3D5B4DA2-0A9A-4E50-94CA-3DAC9F156FC0}" type="pres">
      <dgm:prSet presAssocID="{8DBE53F8-709E-4237-801D-17081C6C51A9}" presName="dummy1a" presStyleCnt="0"/>
      <dgm:spPr/>
    </dgm:pt>
    <dgm:pt modelId="{FD5EAF6D-C348-4EC1-8B79-1BC607CD5039}" type="pres">
      <dgm:prSet presAssocID="{8DBE53F8-709E-4237-801D-17081C6C51A9}" presName="dummy1b" presStyleCnt="0"/>
      <dgm:spPr/>
    </dgm:pt>
    <dgm:pt modelId="{9DDC4BC9-C95C-4114-90B7-D831B2CA72DF}" type="pres">
      <dgm:prSet presAssocID="{8DBE53F8-709E-4237-801D-17081C6C51A9}" presName="wedge1Tx" presStyleLbl="node1" presStyleIdx="0" presStyleCnt="3">
        <dgm:presLayoutVars>
          <dgm:chMax val="0"/>
          <dgm:chPref val="0"/>
          <dgm:bulletEnabled val="1"/>
        </dgm:presLayoutVars>
      </dgm:prSet>
      <dgm:spPr/>
    </dgm:pt>
    <dgm:pt modelId="{888AF73A-4211-44BD-ADAA-5485774AC8F3}" type="pres">
      <dgm:prSet presAssocID="{8DBE53F8-709E-4237-801D-17081C6C51A9}" presName="wedge2" presStyleLbl="node1" presStyleIdx="1" presStyleCnt="3"/>
      <dgm:spPr/>
    </dgm:pt>
    <dgm:pt modelId="{5A289301-F1BF-465D-949A-A8A7F5A1340A}" type="pres">
      <dgm:prSet presAssocID="{8DBE53F8-709E-4237-801D-17081C6C51A9}" presName="dummy2a" presStyleCnt="0"/>
      <dgm:spPr/>
    </dgm:pt>
    <dgm:pt modelId="{6EE9C875-11C8-4BDE-B45F-DF7B80954CE5}" type="pres">
      <dgm:prSet presAssocID="{8DBE53F8-709E-4237-801D-17081C6C51A9}" presName="dummy2b" presStyleCnt="0"/>
      <dgm:spPr/>
    </dgm:pt>
    <dgm:pt modelId="{25C5B1BB-FC2F-4ECD-9CC6-4AF7F517C5B7}" type="pres">
      <dgm:prSet presAssocID="{8DBE53F8-709E-4237-801D-17081C6C51A9}" presName="wedge2Tx" presStyleLbl="node1" presStyleIdx="1" presStyleCnt="3">
        <dgm:presLayoutVars>
          <dgm:chMax val="0"/>
          <dgm:chPref val="0"/>
          <dgm:bulletEnabled val="1"/>
        </dgm:presLayoutVars>
      </dgm:prSet>
      <dgm:spPr/>
    </dgm:pt>
    <dgm:pt modelId="{0A7C5503-F615-47AE-B9BF-9358BA33D6AE}" type="pres">
      <dgm:prSet presAssocID="{8DBE53F8-709E-4237-801D-17081C6C51A9}" presName="wedge3" presStyleLbl="node1" presStyleIdx="2" presStyleCnt="3"/>
      <dgm:spPr/>
    </dgm:pt>
    <dgm:pt modelId="{4A88A5D4-201E-429D-834B-976453BD6E15}" type="pres">
      <dgm:prSet presAssocID="{8DBE53F8-709E-4237-801D-17081C6C51A9}" presName="dummy3a" presStyleCnt="0"/>
      <dgm:spPr/>
    </dgm:pt>
    <dgm:pt modelId="{316474A2-4196-43D0-AC53-9B57ACB0DB61}" type="pres">
      <dgm:prSet presAssocID="{8DBE53F8-709E-4237-801D-17081C6C51A9}" presName="dummy3b" presStyleCnt="0"/>
      <dgm:spPr/>
    </dgm:pt>
    <dgm:pt modelId="{40FC53B9-8254-40EF-96D2-8C887AD456FC}" type="pres">
      <dgm:prSet presAssocID="{8DBE53F8-709E-4237-801D-17081C6C51A9}" presName="wedge3Tx" presStyleLbl="node1" presStyleIdx="2" presStyleCnt="3">
        <dgm:presLayoutVars>
          <dgm:chMax val="0"/>
          <dgm:chPref val="0"/>
          <dgm:bulletEnabled val="1"/>
        </dgm:presLayoutVars>
      </dgm:prSet>
      <dgm:spPr/>
    </dgm:pt>
    <dgm:pt modelId="{FF3A00FA-724E-4425-B006-96D7B2D6249A}" type="pres">
      <dgm:prSet presAssocID="{90915FB4-5780-4CB7-8957-9C61FAF1A2C0}" presName="arrowWedge1" presStyleLbl="fgSibTrans2D1" presStyleIdx="0" presStyleCnt="3"/>
      <dgm:spPr/>
    </dgm:pt>
    <dgm:pt modelId="{F1D03FFC-7567-4505-90B7-68FF31E4915B}" type="pres">
      <dgm:prSet presAssocID="{E41D0139-0F75-441E-A2DC-9EBC7464CAEF}" presName="arrowWedge2" presStyleLbl="fgSibTrans2D1" presStyleIdx="1" presStyleCnt="3"/>
      <dgm:spPr/>
    </dgm:pt>
    <dgm:pt modelId="{87D21116-46F7-40BA-8324-2C39800587F9}" type="pres">
      <dgm:prSet presAssocID="{284AB5C9-1E9A-41A4-ADC2-C8A07AFAFEA0}" presName="arrowWedge3" presStyleLbl="fgSibTrans2D1" presStyleIdx="2" presStyleCnt="3"/>
      <dgm:spPr/>
    </dgm:pt>
  </dgm:ptLst>
  <dgm:cxnLst>
    <dgm:cxn modelId="{3817073F-AEAF-4A00-8084-1C5503E8B124}" type="presOf" srcId="{76D46C73-859F-4AB9-AEC4-33155B96BF26}" destId="{888AF73A-4211-44BD-ADAA-5485774AC8F3}" srcOrd="0" destOrd="0" presId="urn:microsoft.com/office/officeart/2005/8/layout/cycle8"/>
    <dgm:cxn modelId="{896C2A5F-0B44-4C75-B5CE-DD7B6E9F53F0}" srcId="{8DBE53F8-709E-4237-801D-17081C6C51A9}" destId="{512EFA3F-6316-468A-8388-F6E3E986694C}" srcOrd="0" destOrd="0" parTransId="{1F6D7716-3993-4C39-B95A-85E392D14A66}" sibTransId="{90915FB4-5780-4CB7-8957-9C61FAF1A2C0}"/>
    <dgm:cxn modelId="{C3F42145-CCB8-4A40-B679-021E9FAFE150}" srcId="{8DBE53F8-709E-4237-801D-17081C6C51A9}" destId="{76D46C73-859F-4AB9-AEC4-33155B96BF26}" srcOrd="1" destOrd="0" parTransId="{2B5CE27D-5FF7-4489-8FA5-E3392C5ED242}" sibTransId="{E41D0139-0F75-441E-A2DC-9EBC7464CAEF}"/>
    <dgm:cxn modelId="{30795078-1553-4BEF-A4E9-4CE6FDC0F09B}" type="presOf" srcId="{90F1783F-5E81-42CC-8FEA-D3C3CC7CB4BE}" destId="{0A7C5503-F615-47AE-B9BF-9358BA33D6AE}" srcOrd="0" destOrd="0" presId="urn:microsoft.com/office/officeart/2005/8/layout/cycle8"/>
    <dgm:cxn modelId="{609A1B98-4689-4336-A690-67B1A49E49E5}" type="presOf" srcId="{512EFA3F-6316-468A-8388-F6E3E986694C}" destId="{4CE5ECCC-930D-40DC-A2F7-B391AA5361B3}" srcOrd="0" destOrd="0" presId="urn:microsoft.com/office/officeart/2005/8/layout/cycle8"/>
    <dgm:cxn modelId="{7D25EBAB-DD78-44D8-86BB-B4137DEE35E0}" type="presOf" srcId="{90F1783F-5E81-42CC-8FEA-D3C3CC7CB4BE}" destId="{40FC53B9-8254-40EF-96D2-8C887AD456FC}" srcOrd="1" destOrd="0" presId="urn:microsoft.com/office/officeart/2005/8/layout/cycle8"/>
    <dgm:cxn modelId="{75ED07C8-6781-40CD-A090-A5AFB10390DE}" type="presOf" srcId="{76D46C73-859F-4AB9-AEC4-33155B96BF26}" destId="{25C5B1BB-FC2F-4ECD-9CC6-4AF7F517C5B7}" srcOrd="1" destOrd="0" presId="urn:microsoft.com/office/officeart/2005/8/layout/cycle8"/>
    <dgm:cxn modelId="{E6BCF2C8-91CE-4792-8ABA-BFCAB486C863}" type="presOf" srcId="{512EFA3F-6316-468A-8388-F6E3E986694C}" destId="{9DDC4BC9-C95C-4114-90B7-D831B2CA72DF}" srcOrd="1" destOrd="0" presId="urn:microsoft.com/office/officeart/2005/8/layout/cycle8"/>
    <dgm:cxn modelId="{C87027F8-A59C-43F6-9B44-98A32D84D6FD}" srcId="{8DBE53F8-709E-4237-801D-17081C6C51A9}" destId="{90F1783F-5E81-42CC-8FEA-D3C3CC7CB4BE}" srcOrd="2" destOrd="0" parTransId="{4F9FAEF7-CC8F-4622-BF72-F6AEA59FCABA}" sibTransId="{284AB5C9-1E9A-41A4-ADC2-C8A07AFAFEA0}"/>
    <dgm:cxn modelId="{D6FDDBF8-9E34-4B94-BD61-9A02909B68D2}" type="presOf" srcId="{8DBE53F8-709E-4237-801D-17081C6C51A9}" destId="{64E2EE08-6D68-4B32-AE55-6199005952E7}" srcOrd="0" destOrd="0" presId="urn:microsoft.com/office/officeart/2005/8/layout/cycle8"/>
    <dgm:cxn modelId="{13EE5053-38A2-4515-8094-F638AA0E1E67}" type="presParOf" srcId="{64E2EE08-6D68-4B32-AE55-6199005952E7}" destId="{4CE5ECCC-930D-40DC-A2F7-B391AA5361B3}" srcOrd="0" destOrd="0" presId="urn:microsoft.com/office/officeart/2005/8/layout/cycle8"/>
    <dgm:cxn modelId="{1DDC6865-FBB2-4834-867E-10A895DFB641}" type="presParOf" srcId="{64E2EE08-6D68-4B32-AE55-6199005952E7}" destId="{3D5B4DA2-0A9A-4E50-94CA-3DAC9F156FC0}" srcOrd="1" destOrd="0" presId="urn:microsoft.com/office/officeart/2005/8/layout/cycle8"/>
    <dgm:cxn modelId="{4C96F56A-9C4F-4F66-BCB7-0D07BF1278E7}" type="presParOf" srcId="{64E2EE08-6D68-4B32-AE55-6199005952E7}" destId="{FD5EAF6D-C348-4EC1-8B79-1BC607CD5039}" srcOrd="2" destOrd="0" presId="urn:microsoft.com/office/officeart/2005/8/layout/cycle8"/>
    <dgm:cxn modelId="{527E3053-8E02-4FA6-84AC-C0D0B35217BA}" type="presParOf" srcId="{64E2EE08-6D68-4B32-AE55-6199005952E7}" destId="{9DDC4BC9-C95C-4114-90B7-D831B2CA72DF}" srcOrd="3" destOrd="0" presId="urn:microsoft.com/office/officeart/2005/8/layout/cycle8"/>
    <dgm:cxn modelId="{2C352709-EB15-4A3C-BBE4-8C4A28C981BE}" type="presParOf" srcId="{64E2EE08-6D68-4B32-AE55-6199005952E7}" destId="{888AF73A-4211-44BD-ADAA-5485774AC8F3}" srcOrd="4" destOrd="0" presId="urn:microsoft.com/office/officeart/2005/8/layout/cycle8"/>
    <dgm:cxn modelId="{FEEC92F3-8B08-4781-B53C-BDC7A9E39DDB}" type="presParOf" srcId="{64E2EE08-6D68-4B32-AE55-6199005952E7}" destId="{5A289301-F1BF-465D-949A-A8A7F5A1340A}" srcOrd="5" destOrd="0" presId="urn:microsoft.com/office/officeart/2005/8/layout/cycle8"/>
    <dgm:cxn modelId="{BBEA740E-1956-4715-A876-FCB54DB3E3DE}" type="presParOf" srcId="{64E2EE08-6D68-4B32-AE55-6199005952E7}" destId="{6EE9C875-11C8-4BDE-B45F-DF7B80954CE5}" srcOrd="6" destOrd="0" presId="urn:microsoft.com/office/officeart/2005/8/layout/cycle8"/>
    <dgm:cxn modelId="{DC0D519A-7F10-4610-9B7A-94075B0869A7}" type="presParOf" srcId="{64E2EE08-6D68-4B32-AE55-6199005952E7}" destId="{25C5B1BB-FC2F-4ECD-9CC6-4AF7F517C5B7}" srcOrd="7" destOrd="0" presId="urn:microsoft.com/office/officeart/2005/8/layout/cycle8"/>
    <dgm:cxn modelId="{5CA38177-93B0-4A0F-A21D-A6E6DB970DD6}" type="presParOf" srcId="{64E2EE08-6D68-4B32-AE55-6199005952E7}" destId="{0A7C5503-F615-47AE-B9BF-9358BA33D6AE}" srcOrd="8" destOrd="0" presId="urn:microsoft.com/office/officeart/2005/8/layout/cycle8"/>
    <dgm:cxn modelId="{091F8580-2B4C-41A9-BBEA-F80D72DF74E7}" type="presParOf" srcId="{64E2EE08-6D68-4B32-AE55-6199005952E7}" destId="{4A88A5D4-201E-429D-834B-976453BD6E15}" srcOrd="9" destOrd="0" presId="urn:microsoft.com/office/officeart/2005/8/layout/cycle8"/>
    <dgm:cxn modelId="{EFE2FBA2-F9F3-4E96-BD3E-B813D469C6DC}" type="presParOf" srcId="{64E2EE08-6D68-4B32-AE55-6199005952E7}" destId="{316474A2-4196-43D0-AC53-9B57ACB0DB61}" srcOrd="10" destOrd="0" presId="urn:microsoft.com/office/officeart/2005/8/layout/cycle8"/>
    <dgm:cxn modelId="{D7B7BAEF-98AB-4A2C-A860-7F15E49B6310}" type="presParOf" srcId="{64E2EE08-6D68-4B32-AE55-6199005952E7}" destId="{40FC53B9-8254-40EF-96D2-8C887AD456FC}" srcOrd="11" destOrd="0" presId="urn:microsoft.com/office/officeart/2005/8/layout/cycle8"/>
    <dgm:cxn modelId="{9FD4CB0C-22E9-47B1-B9DF-02EF5F8DCC75}" type="presParOf" srcId="{64E2EE08-6D68-4B32-AE55-6199005952E7}" destId="{FF3A00FA-724E-4425-B006-96D7B2D6249A}" srcOrd="12" destOrd="0" presId="urn:microsoft.com/office/officeart/2005/8/layout/cycle8"/>
    <dgm:cxn modelId="{90C1A322-52A6-4891-84E8-AEE042221722}" type="presParOf" srcId="{64E2EE08-6D68-4B32-AE55-6199005952E7}" destId="{F1D03FFC-7567-4505-90B7-68FF31E4915B}" srcOrd="13" destOrd="0" presId="urn:microsoft.com/office/officeart/2005/8/layout/cycle8"/>
    <dgm:cxn modelId="{4F4A073E-DDA9-4155-BF86-436134C2EC6D}" type="presParOf" srcId="{64E2EE08-6D68-4B32-AE55-6199005952E7}" destId="{87D21116-46F7-40BA-8324-2C39800587F9}"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E5ECCC-930D-40DC-A2F7-B391AA5361B3}">
      <dsp:nvSpPr>
        <dsp:cNvPr id="0" name=""/>
        <dsp:cNvSpPr/>
      </dsp:nvSpPr>
      <dsp:spPr>
        <a:xfrm>
          <a:off x="1881902" y="352213"/>
          <a:ext cx="4551680" cy="4551680"/>
        </a:xfrm>
        <a:prstGeom prst="pie">
          <a:avLst>
            <a:gd name="adj1" fmla="val 16200000"/>
            <a:gd name="adj2" fmla="val 18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Physical</a:t>
          </a:r>
        </a:p>
      </dsp:txBody>
      <dsp:txXfrm>
        <a:off x="4280746" y="1316736"/>
        <a:ext cx="1625600" cy="1354666"/>
      </dsp:txXfrm>
    </dsp:sp>
    <dsp:sp modelId="{888AF73A-4211-44BD-ADAA-5485774AC8F3}">
      <dsp:nvSpPr>
        <dsp:cNvPr id="0" name=""/>
        <dsp:cNvSpPr/>
      </dsp:nvSpPr>
      <dsp:spPr>
        <a:xfrm>
          <a:off x="1788159" y="514773"/>
          <a:ext cx="4551680" cy="4551680"/>
        </a:xfrm>
        <a:prstGeom prst="pie">
          <a:avLst>
            <a:gd name="adj1" fmla="val 1800000"/>
            <a:gd name="adj2" fmla="val 90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Mental</a:t>
          </a:r>
        </a:p>
      </dsp:txBody>
      <dsp:txXfrm>
        <a:off x="2871893" y="3467946"/>
        <a:ext cx="2438400" cy="1192106"/>
      </dsp:txXfrm>
    </dsp:sp>
    <dsp:sp modelId="{0A7C5503-F615-47AE-B9BF-9358BA33D6AE}">
      <dsp:nvSpPr>
        <dsp:cNvPr id="0" name=""/>
        <dsp:cNvSpPr/>
      </dsp:nvSpPr>
      <dsp:spPr>
        <a:xfrm>
          <a:off x="1694416" y="352213"/>
          <a:ext cx="4551680" cy="4551680"/>
        </a:xfrm>
        <a:prstGeom prst="pie">
          <a:avLst>
            <a:gd name="adj1" fmla="val 90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kern="1200" dirty="0">
              <a:latin typeface="Arial" panose="020B0604020202020204" pitchFamily="34" charset="0"/>
              <a:cs typeface="Arial" panose="020B0604020202020204" pitchFamily="34" charset="0"/>
            </a:rPr>
            <a:t>Spiritual</a:t>
          </a:r>
        </a:p>
      </dsp:txBody>
      <dsp:txXfrm>
        <a:off x="2221653" y="1316736"/>
        <a:ext cx="1625600" cy="1354666"/>
      </dsp:txXfrm>
    </dsp:sp>
    <dsp:sp modelId="{FF3A00FA-724E-4425-B006-96D7B2D6249A}">
      <dsp:nvSpPr>
        <dsp:cNvPr id="0" name=""/>
        <dsp:cNvSpPr/>
      </dsp:nvSpPr>
      <dsp:spPr>
        <a:xfrm>
          <a:off x="1600507" y="70442"/>
          <a:ext cx="5115221" cy="5115221"/>
        </a:xfrm>
        <a:prstGeom prst="circularArrow">
          <a:avLst>
            <a:gd name="adj1" fmla="val 5085"/>
            <a:gd name="adj2" fmla="val 327528"/>
            <a:gd name="adj3" fmla="val 1472472"/>
            <a:gd name="adj4" fmla="val 1619943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D03FFC-7567-4505-90B7-68FF31E4915B}">
      <dsp:nvSpPr>
        <dsp:cNvPr id="0" name=""/>
        <dsp:cNvSpPr/>
      </dsp:nvSpPr>
      <dsp:spPr>
        <a:xfrm>
          <a:off x="1506389" y="232714"/>
          <a:ext cx="5115221" cy="5115221"/>
        </a:xfrm>
        <a:prstGeom prst="circularArrow">
          <a:avLst>
            <a:gd name="adj1" fmla="val 5085"/>
            <a:gd name="adj2" fmla="val 327528"/>
            <a:gd name="adj3" fmla="val 8671970"/>
            <a:gd name="adj4" fmla="val 1800502"/>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7D21116-46F7-40BA-8324-2C39800587F9}">
      <dsp:nvSpPr>
        <dsp:cNvPr id="0" name=""/>
        <dsp:cNvSpPr/>
      </dsp:nvSpPr>
      <dsp:spPr>
        <a:xfrm>
          <a:off x="1412270" y="70442"/>
          <a:ext cx="5115221" cy="5115221"/>
        </a:xfrm>
        <a:prstGeom prst="circularArrow">
          <a:avLst>
            <a:gd name="adj1" fmla="val 5085"/>
            <a:gd name="adj2" fmla="val 327528"/>
            <a:gd name="adj3" fmla="val 15873039"/>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5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40F21-5E44-6098-8E0B-AF10F764D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AB068-A037-D886-0C2B-0F33391A9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5CB1F-EBC7-2FD9-8850-47A36BF2A0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449926-6601-513A-B30E-8A44132CC7D2}"/>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52589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AD124-5DD8-3685-60AC-DD9CE8144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7D084-8142-5D55-F4BA-D630A33E3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86F753-9BB2-3FA1-68DC-929A5A877B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461EE1-0718-3196-4E57-3BFD97E1A656}"/>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210934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EE7D7-B519-6298-21E6-F394BDD359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E4541-C445-2AE0-1B2A-216776E363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8C6DFA-74DB-7337-1E5A-4C060FBCBC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E26FA4-9442-44FC-9DFC-F3CC97950894}"/>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792123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9A92F-01AE-BDAC-D0FA-06E384BCB9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15C7C-8168-37FA-84F2-86B98DDFA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BF3FE1-69FA-098C-F213-F3DB8126E5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C6C7FF-E765-AB8E-8D71-3142041BFC0F}"/>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170520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BE65F-E79C-1191-727B-50FBC06A19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8FDBA-BED9-1088-C9CA-A6ABF57B6E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298C0C-4EDA-EA02-CC02-0AE566ECF0D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D5496F-13B5-A3F6-A6BB-DAE2197CB38A}"/>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53870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7ECC-AB92-4094-1AAE-0BE844EF8D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71858-F7E1-749F-5036-A9F78F3F7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11A59B-6220-B04D-48CC-8E6802B11B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D5C083-8E12-A7B1-EE7C-E33E4BFE4CAC}"/>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3921194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CBAAD-A486-A6D6-0B89-EC108633F3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FD6AE6-25F7-08E0-7DE4-BE60F6CF2E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EA724-DE35-216D-E514-DD79038D6076}"/>
              </a:ext>
            </a:extLst>
          </p:cNvPr>
          <p:cNvSpPr>
            <a:spLocks noGrp="1"/>
          </p:cNvSpPr>
          <p:nvPr>
            <p:ph type="body" idx="1"/>
          </p:nvPr>
        </p:nvSpPr>
        <p:spPr/>
        <p:txBody>
          <a:bodyPr/>
          <a:lstStyle/>
          <a:p>
            <a:r>
              <a:rPr lang="en-US" dirty="0"/>
              <a:t>Guard your heart. Guard your ability to maximize your involvement. Maximize your life without exhaustion. Are you listening to same stories over and over? Are you stuck? Are you going in circles?</a:t>
            </a:r>
          </a:p>
        </p:txBody>
      </p:sp>
      <p:sp>
        <p:nvSpPr>
          <p:cNvPr id="4" name="Slide Number Placeholder 3">
            <a:extLst>
              <a:ext uri="{FF2B5EF4-FFF2-40B4-BE49-F238E27FC236}">
                <a16:creationId xmlns:a16="http://schemas.microsoft.com/office/drawing/2014/main" id="{817BD527-AAF7-5265-E176-CE4EFF9845DF}"/>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395862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3DCD7-3358-FA4C-C0B8-D9C007E7A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0C2EE-ECA1-1B7E-7A41-D365C90522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D73C5-F3E5-1E76-5ED9-6763C0D6AB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0C2BB2-4D2F-DA7C-EEF3-5150D9A5CA31}"/>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2331600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0AE98-1AD4-4503-9900-F538E89087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98B1DF-DA7A-5E5B-E845-F1DE8BA72C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75CA0D-647C-DFA8-1DF7-83D33280F7E3}"/>
              </a:ext>
            </a:extLst>
          </p:cNvPr>
          <p:cNvSpPr>
            <a:spLocks noGrp="1"/>
          </p:cNvSpPr>
          <p:nvPr>
            <p:ph type="body" idx="1"/>
          </p:nvPr>
        </p:nvSpPr>
        <p:spPr/>
        <p:txBody>
          <a:bodyPr/>
          <a:lstStyle/>
          <a:p>
            <a:r>
              <a:rPr lang="en-US" dirty="0"/>
              <a:t>Jesus was in Capernaum when He woke up. Afterwards, He went to other towns in Galilee. He didn’t stay until all needs were met. You have to prioritize your life. </a:t>
            </a:r>
          </a:p>
        </p:txBody>
      </p:sp>
      <p:sp>
        <p:nvSpPr>
          <p:cNvPr id="4" name="Slide Number Placeholder 3">
            <a:extLst>
              <a:ext uri="{FF2B5EF4-FFF2-40B4-BE49-F238E27FC236}">
                <a16:creationId xmlns:a16="http://schemas.microsoft.com/office/drawing/2014/main" id="{D14B06A3-9CA1-0A9D-0928-28D19B51E4A8}"/>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660124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14ED6-0C14-9745-3185-C843D2607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22427-DA5D-B21A-D7FF-0DDD3108A4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111AC-4E84-945D-D83D-B90A941F5042}"/>
              </a:ext>
            </a:extLst>
          </p:cNvPr>
          <p:cNvSpPr>
            <a:spLocks noGrp="1"/>
          </p:cNvSpPr>
          <p:nvPr>
            <p:ph type="body" idx="1"/>
          </p:nvPr>
        </p:nvSpPr>
        <p:spPr/>
        <p:txBody>
          <a:bodyPr/>
          <a:lstStyle/>
          <a:p>
            <a:r>
              <a:rPr lang="en-US" dirty="0"/>
              <a:t>As you grow in the Lord, more and more people will come to you. As you grow in the Lord, more and more responsibilities will be put on you.</a:t>
            </a:r>
          </a:p>
        </p:txBody>
      </p:sp>
      <p:sp>
        <p:nvSpPr>
          <p:cNvPr id="4" name="Slide Number Placeholder 3">
            <a:extLst>
              <a:ext uri="{FF2B5EF4-FFF2-40B4-BE49-F238E27FC236}">
                <a16:creationId xmlns:a16="http://schemas.microsoft.com/office/drawing/2014/main" id="{8FE5C302-D2CC-3314-B524-4FC598587266}"/>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2894913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Physical Health, Mental Health, Spiritual Health. They are all interconnected. They impact each other. If you’re healthy, you can do more. Do you have anxiety? Where does anxiety come from? You have to be proactive with your health.</a:t>
            </a:r>
          </a:p>
        </p:txBody>
      </p:sp>
    </p:spTree>
    <p:extLst>
      <p:ext uri="{BB962C8B-B14F-4D97-AF65-F5344CB8AC3E}">
        <p14:creationId xmlns:p14="http://schemas.microsoft.com/office/powerpoint/2010/main" val="17253770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1B67B-FD17-30C8-B025-9D6E93BBF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2655FD-2D11-AEEE-4160-44AEA8BE5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3A25D8-205F-3435-E242-714B9755E147}"/>
              </a:ext>
            </a:extLst>
          </p:cNvPr>
          <p:cNvSpPr>
            <a:spLocks noGrp="1"/>
          </p:cNvSpPr>
          <p:nvPr>
            <p:ph type="body" idx="1"/>
          </p:nvPr>
        </p:nvSpPr>
        <p:spPr/>
        <p:txBody>
          <a:bodyPr/>
          <a:lstStyle/>
          <a:p>
            <a:r>
              <a:rPr lang="en-US" dirty="0"/>
              <a:t>Do you want to continue living with fear? Do you want to continue living below your maximum potential? </a:t>
            </a:r>
          </a:p>
        </p:txBody>
      </p:sp>
      <p:sp>
        <p:nvSpPr>
          <p:cNvPr id="4" name="Slide Number Placeholder 3">
            <a:extLst>
              <a:ext uri="{FF2B5EF4-FFF2-40B4-BE49-F238E27FC236}">
                <a16:creationId xmlns:a16="http://schemas.microsoft.com/office/drawing/2014/main" id="{16BD514A-C4F5-EDBB-AC17-0A2BABE5CCD5}"/>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5579720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8EC85-06FB-8630-2390-0D78D92DE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4A9B48-B15D-53A4-D195-785E0F43B9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C2DF7-ED18-7D3C-C8F5-1CC7D7F873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AE4EA1-0909-A48D-2DB7-30483E83D2E3}"/>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2487893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7199C-8478-C75A-0928-874D448F3F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EE7E95-0F70-CFC9-CF42-B78D4FE37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803518-45F9-EAD7-DC25-3902E47AB752}"/>
              </a:ext>
            </a:extLst>
          </p:cNvPr>
          <p:cNvSpPr>
            <a:spLocks noGrp="1"/>
          </p:cNvSpPr>
          <p:nvPr>
            <p:ph type="body" idx="1"/>
          </p:nvPr>
        </p:nvSpPr>
        <p:spPr/>
        <p:txBody>
          <a:bodyPr/>
          <a:lstStyle/>
          <a:p>
            <a:r>
              <a:rPr lang="en-US" dirty="0"/>
              <a:t>Last week, Joanna volunteer to run the keyboard. That is new for her. She’s willing to try. Be brave. You have my permission to try. You have my permission to be brave. You have my permission to make mistakes. You have my permission to have fun. You have my permission.</a:t>
            </a:r>
          </a:p>
        </p:txBody>
      </p:sp>
      <p:sp>
        <p:nvSpPr>
          <p:cNvPr id="4" name="Slide Number Placeholder 3">
            <a:extLst>
              <a:ext uri="{FF2B5EF4-FFF2-40B4-BE49-F238E27FC236}">
                <a16:creationId xmlns:a16="http://schemas.microsoft.com/office/drawing/2014/main" id="{EDB6E614-8984-3D28-CF3A-2E98C9BA94D4}"/>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364440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A46A8-9830-2125-FB92-0EAFFAF24C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74CF9B-E027-6F37-96F6-511535C8FA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B9D9E-8471-4BFF-24D2-1966B4E7BE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15F52FE-3FB8-2F9A-0DF4-A30E664342D0}"/>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2342225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54984-63D7-D5C6-2F8D-990677886C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61C16B-FFF6-422C-50B3-E4D0155FD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A3133A-8629-E224-EB5A-B313712A9A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2659D5-780D-F797-4721-AB43929655CE}"/>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449599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22CAC-5736-8FBC-BD48-F25BDB4B0B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31255E-2258-ED27-FF90-996BD771BA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19BC9C-5136-5DC4-8CBB-F3C02A2B64F4}"/>
              </a:ext>
            </a:extLst>
          </p:cNvPr>
          <p:cNvSpPr>
            <a:spLocks noGrp="1"/>
          </p:cNvSpPr>
          <p:nvPr>
            <p:ph type="body" idx="1"/>
          </p:nvPr>
        </p:nvSpPr>
        <p:spPr/>
        <p:txBody>
          <a:bodyPr/>
          <a:lstStyle/>
          <a:p>
            <a:r>
              <a:rPr lang="en-US" dirty="0"/>
              <a:t>If your answer is, “I don’t know how”, “I’m afraid to make a mistake”, “I’m afraid of what other people will think”. “I’m afraid”. Overcome. You can overcome.</a:t>
            </a:r>
          </a:p>
        </p:txBody>
      </p:sp>
      <p:sp>
        <p:nvSpPr>
          <p:cNvPr id="4" name="Slide Number Placeholder 3">
            <a:extLst>
              <a:ext uri="{FF2B5EF4-FFF2-40B4-BE49-F238E27FC236}">
                <a16:creationId xmlns:a16="http://schemas.microsoft.com/office/drawing/2014/main" id="{B51788E5-566B-8B59-0C50-16195C233897}"/>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2100556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04D06-250A-78F5-70EA-E57D35F660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A08A5-C002-0CA1-EB16-982B2002D9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11DD21-2A60-1C45-2533-1C0873F97777}"/>
              </a:ext>
            </a:extLst>
          </p:cNvPr>
          <p:cNvSpPr>
            <a:spLocks noGrp="1"/>
          </p:cNvSpPr>
          <p:nvPr>
            <p:ph type="body" idx="1"/>
          </p:nvPr>
        </p:nvSpPr>
        <p:spPr/>
        <p:txBody>
          <a:bodyPr/>
          <a:lstStyle/>
          <a:p>
            <a:r>
              <a:rPr lang="en-US" dirty="0"/>
              <a:t>Do you feel the peace? Do you feel the peace in your mind, in your heart, with no fear of other people? Nancy didn’t raise her hands for worship. Now, she does. That’s what we need. More fearless. Raise your hands! Be fearless!</a:t>
            </a:r>
          </a:p>
        </p:txBody>
      </p:sp>
      <p:sp>
        <p:nvSpPr>
          <p:cNvPr id="4" name="Slide Number Placeholder 3">
            <a:extLst>
              <a:ext uri="{FF2B5EF4-FFF2-40B4-BE49-F238E27FC236}">
                <a16:creationId xmlns:a16="http://schemas.microsoft.com/office/drawing/2014/main" id="{5E7FBC3D-BE81-63FA-8E93-B9309C425BE3}"/>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799202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FEC84-5F80-F24A-D7E4-15EA5A61C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ADC62-19E0-C984-90C8-FF12232B0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3EE9FE-A1BC-A481-BE2F-1FE796C6E05A}"/>
              </a:ext>
            </a:extLst>
          </p:cNvPr>
          <p:cNvSpPr>
            <a:spLocks noGrp="1"/>
          </p:cNvSpPr>
          <p:nvPr>
            <p:ph type="body" idx="1"/>
          </p:nvPr>
        </p:nvSpPr>
        <p:spPr/>
        <p:txBody>
          <a:bodyPr/>
          <a:lstStyle/>
          <a:p>
            <a:r>
              <a:rPr lang="en-US" dirty="0"/>
              <a:t>Listen to people who are encouraging you, not people who criticize and put you down.</a:t>
            </a:r>
          </a:p>
        </p:txBody>
      </p:sp>
      <p:sp>
        <p:nvSpPr>
          <p:cNvPr id="4" name="Slide Number Placeholder 3">
            <a:extLst>
              <a:ext uri="{FF2B5EF4-FFF2-40B4-BE49-F238E27FC236}">
                <a16:creationId xmlns:a16="http://schemas.microsoft.com/office/drawing/2014/main" id="{B04BF6DB-AFDC-618A-202C-D5931DC0DE17}"/>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2414890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1928-0CAC-EE27-8220-AEF1C4980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772D7-FD22-F0CC-954F-DC580436EB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5462D-4551-3B0D-706D-1037740FC3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8C6AD0-830D-3BC2-C72A-C2DB439F5720}"/>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3798322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A1456-E3A3-7AA7-28D7-E919AE2E29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C83DF-37DB-61E3-9C4A-310EF49ABD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22A53-FCF5-58FA-23C0-00680A8F3C66}"/>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5" name="Footer Placeholder 4">
            <a:extLst>
              <a:ext uri="{FF2B5EF4-FFF2-40B4-BE49-F238E27FC236}">
                <a16:creationId xmlns:a16="http://schemas.microsoft.com/office/drawing/2014/main" id="{8423627E-C0B5-6C61-C171-D4728248E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16068A-034E-E729-6B5A-101D5A906827}"/>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411802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D183-7416-F678-5B73-EB151914BB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044B79-DAB4-F914-23E3-031814AC8E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34B8C9-B613-7167-0C80-1D67F0639EA9}"/>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5" name="Footer Placeholder 4">
            <a:extLst>
              <a:ext uri="{FF2B5EF4-FFF2-40B4-BE49-F238E27FC236}">
                <a16:creationId xmlns:a16="http://schemas.microsoft.com/office/drawing/2014/main" id="{196082DD-2399-5FB4-BB77-676CD15880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85694B-6F6E-AB38-CA1D-5D2F317DEBB8}"/>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374422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D303-52FE-FF6B-27F3-0BB5446F0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68CECB-B2E6-3EDE-6DF1-AF95C4342B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E7EB10-5D2E-22FB-57FA-39D7417FCB61}"/>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5" name="Footer Placeholder 4">
            <a:extLst>
              <a:ext uri="{FF2B5EF4-FFF2-40B4-BE49-F238E27FC236}">
                <a16:creationId xmlns:a16="http://schemas.microsoft.com/office/drawing/2014/main" id="{24B95F44-9339-4FEF-CCAE-50310924E8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1A9894-7CBC-FC67-D264-4B6ED2A1C0B6}"/>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489148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1C68C-4843-7D3D-F4A1-56F6513F91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F57771-996B-A00E-4FEC-656F5BB6DD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EFFFE8-533E-32DB-F25F-3D404ECAE1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A4C0FD-4E28-EA0C-70A4-F20A7BFB3283}"/>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6" name="Footer Placeholder 5">
            <a:extLst>
              <a:ext uri="{FF2B5EF4-FFF2-40B4-BE49-F238E27FC236}">
                <a16:creationId xmlns:a16="http://schemas.microsoft.com/office/drawing/2014/main" id="{89DE0FFF-75B0-B0DB-AD9A-087335CDD9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217419-9C58-440B-BC37-2BCE3F03226B}"/>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436989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A0B31-CA26-B3B6-3CD5-6E0982B5F4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F08764-0367-190E-5DB6-6E584B596C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D22333-3BED-5DA8-28B7-693610A57F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877AC5-503D-0510-8CCC-CB3ACF8277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34D5F9-25BF-CE5E-6A49-AE3BB532D0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4F1BBB-8FC4-4984-CB13-417930DE7262}"/>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8" name="Footer Placeholder 7">
            <a:extLst>
              <a:ext uri="{FF2B5EF4-FFF2-40B4-BE49-F238E27FC236}">
                <a16:creationId xmlns:a16="http://schemas.microsoft.com/office/drawing/2014/main" id="{2DA2664D-78E9-DB1D-5B00-E50DEEFFC2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2CC8D7-7915-16AA-C84A-7E1F8F8F6C93}"/>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145162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259CC-F9E5-E250-8B20-AB71E0A8E4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080F92-7C88-D38D-0D0D-9BFFA580BEEC}"/>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4" name="Footer Placeholder 3">
            <a:extLst>
              <a:ext uri="{FF2B5EF4-FFF2-40B4-BE49-F238E27FC236}">
                <a16:creationId xmlns:a16="http://schemas.microsoft.com/office/drawing/2014/main" id="{C6D9DBDC-31FC-CFDA-F300-72F5442E09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0FAB3F-C01F-184D-AC97-FA0A4AE2BE63}"/>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306662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C57435-1748-DFAB-4096-5D176CAF8359}"/>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3" name="Footer Placeholder 2">
            <a:extLst>
              <a:ext uri="{FF2B5EF4-FFF2-40B4-BE49-F238E27FC236}">
                <a16:creationId xmlns:a16="http://schemas.microsoft.com/office/drawing/2014/main" id="{2EB9CBF1-9E78-7D4E-7FE5-13F45A6926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D55520-69D9-D621-9AB2-A9C0C72E1618}"/>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89721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898A-3313-0262-3C4F-36C4A1A3F3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B967A4-8CED-2C95-86FE-36954085D9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6169F4-E7C7-E7E4-C97F-EC83DB6812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E5FD3B-59BD-DC40-6F26-71EDE29DA436}"/>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6" name="Footer Placeholder 5">
            <a:extLst>
              <a:ext uri="{FF2B5EF4-FFF2-40B4-BE49-F238E27FC236}">
                <a16:creationId xmlns:a16="http://schemas.microsoft.com/office/drawing/2014/main" id="{9E9C4DD9-5914-926E-3FED-0644FE9CB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3DC3D9-16EA-9AAA-5CC2-BDB870B9E475}"/>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83625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A4CDD-81BD-336D-D40C-B6900D199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EAC5D5-920F-6871-1DE6-51B9545E0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8F25F8-101B-F9E1-3951-E16AEDB4D6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8B167D-4C0C-BC9B-0DA6-1476D6B175E6}"/>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6" name="Footer Placeholder 5">
            <a:extLst>
              <a:ext uri="{FF2B5EF4-FFF2-40B4-BE49-F238E27FC236}">
                <a16:creationId xmlns:a16="http://schemas.microsoft.com/office/drawing/2014/main" id="{F553E526-718B-17BD-BB1F-9B23E04CB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FBB35B-FCAF-98C9-B14B-013E2B39CC4F}"/>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409014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90D6-3751-C2DA-CB1D-AFE75D9E99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BB9FEF-FA28-9082-C818-2B5AAD3D7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D2329F-6B8F-649E-E43E-8658432D4931}"/>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5" name="Footer Placeholder 4">
            <a:extLst>
              <a:ext uri="{FF2B5EF4-FFF2-40B4-BE49-F238E27FC236}">
                <a16:creationId xmlns:a16="http://schemas.microsoft.com/office/drawing/2014/main" id="{6D8D49DD-D8AE-7CAC-36F0-D5B6B0E4E7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D9C731-B561-2133-B0FD-B862423188F1}"/>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37915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91DFDD-5ED8-FBEB-D5CA-84B445AE2D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23B628-9666-2BEB-B2D4-73ADE28FAC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808BA9-57A9-D6AD-D045-CAAD3074AF23}"/>
              </a:ext>
            </a:extLst>
          </p:cNvPr>
          <p:cNvSpPr>
            <a:spLocks noGrp="1"/>
          </p:cNvSpPr>
          <p:nvPr>
            <p:ph type="dt" sz="half" idx="10"/>
          </p:nvPr>
        </p:nvSpPr>
        <p:spPr/>
        <p:txBody>
          <a:bodyPr/>
          <a:lstStyle/>
          <a:p>
            <a:fld id="{092480D7-64CB-4D5A-B61E-6FEA6CF80BA5}" type="datetimeFigureOut">
              <a:rPr lang="en-US" smtClean="0"/>
              <a:t>9/12/2026</a:t>
            </a:fld>
            <a:endParaRPr lang="en-US"/>
          </a:p>
        </p:txBody>
      </p:sp>
      <p:sp>
        <p:nvSpPr>
          <p:cNvPr id="5" name="Footer Placeholder 4">
            <a:extLst>
              <a:ext uri="{FF2B5EF4-FFF2-40B4-BE49-F238E27FC236}">
                <a16:creationId xmlns:a16="http://schemas.microsoft.com/office/drawing/2014/main" id="{89E206B7-227E-756A-3E01-27D8458D94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EB4A0-A08F-FB4C-0164-449049D9FD36}"/>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1893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5576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325DA-FE8E-EED7-2BBE-6BB2CFEEF2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EB7197-0B96-EED7-CD20-8064F2FC9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E6CE01-112A-052C-3DFD-527DA57F79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2480D7-64CB-4D5A-B61E-6FEA6CF80BA5}" type="datetimeFigureOut">
              <a:rPr lang="en-US" smtClean="0"/>
              <a:t>9/12/2026</a:t>
            </a:fld>
            <a:endParaRPr lang="en-US"/>
          </a:p>
        </p:txBody>
      </p:sp>
      <p:sp>
        <p:nvSpPr>
          <p:cNvPr id="5" name="Footer Placeholder 4">
            <a:extLst>
              <a:ext uri="{FF2B5EF4-FFF2-40B4-BE49-F238E27FC236}">
                <a16:creationId xmlns:a16="http://schemas.microsoft.com/office/drawing/2014/main" id="{67F6550D-E06A-9EC9-117B-A1DF0787F3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208069-BE84-43AE-8232-72DF444AF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0308DB-FB06-4C06-9CD2-D6E0E7FCA8F2}" type="slidenum">
              <a:rPr lang="en-US" smtClean="0"/>
              <a:t>‹#›</a:t>
            </a:fld>
            <a:endParaRPr lang="en-US"/>
          </a:p>
        </p:txBody>
      </p:sp>
    </p:spTree>
    <p:extLst>
      <p:ext uri="{BB962C8B-B14F-4D97-AF65-F5344CB8AC3E}">
        <p14:creationId xmlns:p14="http://schemas.microsoft.com/office/powerpoint/2010/main" val="2479825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www.bethanydeafassembly.com/" TargetMode="External"/><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614C1-1256-27B3-55C3-4E8BC509844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9D195D1-960D-C9A6-87CC-A48698A24636}"/>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91074135-6BD1-FC6B-FBB8-79DDE1C8C21A}"/>
              </a:ext>
            </a:extLst>
          </p:cNvPr>
          <p:cNvSpPr/>
          <p:nvPr/>
        </p:nvSpPr>
        <p:spPr>
          <a:xfrm>
            <a:off x="607422" y="1002890"/>
            <a:ext cx="11584577" cy="5855109"/>
          </a:xfrm>
          <a:prstGeom prst="rect">
            <a:avLst/>
          </a:prstGeom>
          <a:noFill/>
          <a:ln/>
        </p:spPr>
        <p:txBody>
          <a:bodyPr wrap="square" lIns="0" tIns="0" rIns="0" bIns="0" rtlCol="0" anchor="t"/>
          <a:lstStyle/>
          <a:p>
            <a:pPr>
              <a:lnSpc>
                <a:spcPct val="150000"/>
              </a:lnSpc>
            </a:pPr>
            <a:r>
              <a:rPr lang="en-US" sz="3200" dirty="0">
                <a:solidFill>
                  <a:schemeClr val="bg1"/>
                </a:solidFill>
              </a:rPr>
              <a:t>Table on stage has been moved.</a:t>
            </a:r>
          </a:p>
          <a:p>
            <a:pPr>
              <a:lnSpc>
                <a:spcPct val="150000"/>
              </a:lnSpc>
            </a:pPr>
            <a:r>
              <a:rPr lang="en-US" sz="3200" dirty="0">
                <a:solidFill>
                  <a:schemeClr val="bg1"/>
                </a:solidFill>
              </a:rPr>
              <a:t>Speaker wires have been moved underneath the stage.</a:t>
            </a:r>
          </a:p>
          <a:p>
            <a:pPr>
              <a:lnSpc>
                <a:spcPct val="150000"/>
              </a:lnSpc>
            </a:pPr>
            <a:r>
              <a:rPr lang="en-US" sz="3200" dirty="0">
                <a:solidFill>
                  <a:schemeClr val="bg1"/>
                </a:solidFill>
              </a:rPr>
              <a:t>Tighter focus on camera for Zoom. Hope this helps.</a:t>
            </a:r>
          </a:p>
          <a:p>
            <a:pPr>
              <a:lnSpc>
                <a:spcPct val="150000"/>
              </a:lnSpc>
            </a:pPr>
            <a:r>
              <a:rPr lang="en-US" sz="3200" dirty="0">
                <a:solidFill>
                  <a:schemeClr val="bg1"/>
                </a:solidFill>
              </a:rPr>
              <a:t>BDA Board meeting this afternoon.</a:t>
            </a:r>
          </a:p>
          <a:p>
            <a:pPr>
              <a:lnSpc>
                <a:spcPct val="150000"/>
              </a:lnSpc>
            </a:pPr>
            <a:r>
              <a:rPr lang="en-US" sz="3200" dirty="0">
                <a:solidFill>
                  <a:schemeClr val="bg1"/>
                </a:solidFill>
              </a:rPr>
              <a:t>F3 was great last week. Good job!</a:t>
            </a:r>
          </a:p>
        </p:txBody>
      </p:sp>
      <p:sp>
        <p:nvSpPr>
          <p:cNvPr id="4" name="Text 3">
            <a:extLst>
              <a:ext uri="{FF2B5EF4-FFF2-40B4-BE49-F238E27FC236}">
                <a16:creationId xmlns:a16="http://schemas.microsoft.com/office/drawing/2014/main" id="{CC33D73D-54C4-6CAF-0596-F40C36B7E70D}"/>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i="1" err="1">
                <a:solidFill>
                  <a:srgbClr val="FFC000"/>
                </a:solidFill>
                <a:latin typeface="Georgia" pitchFamily="34" charset="0"/>
                <a:ea typeface="Georgia" pitchFamily="34" charset="-122"/>
                <a:cs typeface="Georgia" pitchFamily="34" charset="-120"/>
              </a:rPr>
              <a:t>Annoucements</a:t>
            </a:r>
            <a:endParaRPr lang="en-US" sz="4000"/>
          </a:p>
        </p:txBody>
      </p:sp>
    </p:spTree>
    <p:extLst>
      <p:ext uri="{BB962C8B-B14F-4D97-AF65-F5344CB8AC3E}">
        <p14:creationId xmlns:p14="http://schemas.microsoft.com/office/powerpoint/2010/main" val="3493598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8F3E8D-FC77-24BD-E5E3-AB827D00F69D}"/>
              </a:ext>
            </a:extLst>
          </p:cNvPr>
          <p:cNvPicPr>
            <a:picLocks noChangeAspect="1"/>
          </p:cNvPicPr>
          <p:nvPr/>
        </p:nvPicPr>
        <p:blipFill>
          <a:blip r:embed="rId2"/>
          <a:stretch>
            <a:fillRect/>
          </a:stretch>
        </p:blipFill>
        <p:spPr>
          <a:xfrm>
            <a:off x="336797" y="1463449"/>
            <a:ext cx="11518405" cy="3289422"/>
          </a:xfrm>
          <a:prstGeom prst="rect">
            <a:avLst/>
          </a:prstGeom>
        </p:spPr>
      </p:pic>
      <p:sp>
        <p:nvSpPr>
          <p:cNvPr id="4" name="Text 3">
            <a:extLst>
              <a:ext uri="{FF2B5EF4-FFF2-40B4-BE49-F238E27FC236}">
                <a16:creationId xmlns:a16="http://schemas.microsoft.com/office/drawing/2014/main" id="{3738ED64-5E87-0EC9-DAEF-5D0AFD6C2D07}"/>
              </a:ext>
            </a:extLst>
          </p:cNvPr>
          <p:cNvSpPr/>
          <p:nvPr/>
        </p:nvSpPr>
        <p:spPr>
          <a:xfrm>
            <a:off x="0" y="357809"/>
            <a:ext cx="12191999" cy="5677905"/>
          </a:xfrm>
          <a:prstGeom prst="rect">
            <a:avLst/>
          </a:prstGeom>
          <a:noFill/>
          <a:ln/>
        </p:spPr>
        <p:txBody>
          <a:bodyPr wrap="square" lIns="0" tIns="0" rIns="0" bIns="0" rtlCol="0" anchor="t"/>
          <a:lstStyle/>
          <a:p>
            <a:pPr algn="ctr">
              <a:lnSpc>
                <a:spcPct val="150000"/>
              </a:lnSpc>
            </a:pPr>
            <a:r>
              <a:rPr lang="en-US" sz="3200">
                <a:solidFill>
                  <a:schemeClr val="bg1"/>
                </a:solidFill>
              </a:rPr>
              <a:t>Giving Online – Continue using </a:t>
            </a:r>
            <a:r>
              <a:rPr lang="en-US" sz="3200">
                <a:solidFill>
                  <a:schemeClr val="bg1"/>
                </a:solidFill>
                <a:hlinkClick r:id="rId3"/>
              </a:rPr>
              <a:t>www.BethanyDeafAssembly.com</a:t>
            </a:r>
            <a:endParaRPr lang="en-US" sz="3200">
              <a:solidFill>
                <a:schemeClr val="bg1"/>
              </a:solidFill>
            </a:endParaRPr>
          </a:p>
        </p:txBody>
      </p:sp>
    </p:spTree>
    <p:extLst>
      <p:ext uri="{BB962C8B-B14F-4D97-AF65-F5344CB8AC3E}">
        <p14:creationId xmlns:p14="http://schemas.microsoft.com/office/powerpoint/2010/main" val="241636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D0D07-17D0-21AE-55A5-B927AA06F400}"/>
            </a:ext>
          </a:extLst>
        </p:cNvPr>
        <p:cNvGrpSpPr/>
        <p:nvPr/>
      </p:nvGrpSpPr>
      <p:grpSpPr>
        <a:xfrm>
          <a:off x="0" y="0"/>
          <a:ext cx="0" cy="0"/>
          <a:chOff x="0" y="0"/>
          <a:chExt cx="0" cy="0"/>
        </a:xfrm>
      </p:grpSpPr>
      <p:sp>
        <p:nvSpPr>
          <p:cNvPr id="4" name="Text 3">
            <a:extLst>
              <a:ext uri="{FF2B5EF4-FFF2-40B4-BE49-F238E27FC236}">
                <a16:creationId xmlns:a16="http://schemas.microsoft.com/office/drawing/2014/main" id="{F8DD2794-3D93-981F-D6CD-E75D952E1091}"/>
              </a:ext>
            </a:extLst>
          </p:cNvPr>
          <p:cNvSpPr/>
          <p:nvPr/>
        </p:nvSpPr>
        <p:spPr>
          <a:xfrm>
            <a:off x="607422" y="154236"/>
            <a:ext cx="11118783" cy="6477918"/>
          </a:xfrm>
          <a:prstGeom prst="rect">
            <a:avLst/>
          </a:prstGeom>
          <a:noFill/>
          <a:ln/>
        </p:spPr>
        <p:txBody>
          <a:bodyPr wrap="square" lIns="0" tIns="0" rIns="0" bIns="0" rtlCol="0" anchor="t"/>
          <a:lstStyle/>
          <a:p>
            <a:pPr algn="ctr">
              <a:lnSpc>
                <a:spcPct val="150000"/>
              </a:lnSpc>
            </a:pPr>
            <a:r>
              <a:rPr lang="en-US" sz="3200" dirty="0">
                <a:solidFill>
                  <a:schemeClr val="bg1"/>
                </a:solidFill>
                <a:latin typeface="Arial" panose="020B0604020202020204" pitchFamily="34" charset="0"/>
                <a:cs typeface="Arial" panose="020B0604020202020204" pitchFamily="34" charset="0"/>
              </a:rPr>
              <a:t>General Douglas MacArthur</a:t>
            </a:r>
          </a:p>
          <a:p>
            <a:pPr>
              <a:lnSpc>
                <a:spcPct val="100000"/>
              </a:lnSpc>
            </a:pPr>
            <a:endParaRPr lang="en-US" sz="3200" dirty="0">
              <a:solidFill>
                <a:schemeClr val="bg1"/>
              </a:solidFill>
              <a:latin typeface="Arial" panose="020B0604020202020204" pitchFamily="34" charset="0"/>
              <a:cs typeface="Arial" panose="020B0604020202020204" pitchFamily="34" charset="0"/>
            </a:endParaRPr>
          </a:p>
          <a:p>
            <a:pPr>
              <a:lnSpc>
                <a:spcPct val="100000"/>
              </a:lnSpc>
            </a:pPr>
            <a:r>
              <a:rPr lang="en-US" sz="3200" dirty="0">
                <a:solidFill>
                  <a:schemeClr val="accent2"/>
                </a:solidFill>
                <a:latin typeface="Arial" panose="020B0604020202020204" pitchFamily="34" charset="0"/>
                <a:cs typeface="Arial" panose="020B0604020202020204" pitchFamily="34" charset="0"/>
              </a:rPr>
              <a:t>World War II in the Pacific</a:t>
            </a:r>
            <a:r>
              <a:rPr lang="en-US" sz="3200" dirty="0">
                <a:solidFill>
                  <a:schemeClr val="bg1"/>
                </a:solidFill>
                <a:latin typeface="Arial" panose="020B0604020202020204" pitchFamily="34" charset="0"/>
                <a:cs typeface="Arial" panose="020B0604020202020204" pitchFamily="34" charset="0"/>
              </a:rPr>
              <a:t>: He commanded U.S. and Filipino forces in the Philippines at the start of the war. After the Japanese overran the islands in 1942, he was ordered to evacuate to Australia and famously vowed, “</a:t>
            </a:r>
            <a:r>
              <a:rPr lang="en-US" sz="3200" dirty="0">
                <a:solidFill>
                  <a:schemeClr val="accent2"/>
                </a:solidFill>
                <a:latin typeface="Arial" panose="020B0604020202020204" pitchFamily="34" charset="0"/>
                <a:cs typeface="Arial" panose="020B0604020202020204" pitchFamily="34" charset="0"/>
              </a:rPr>
              <a:t>I shall return.</a:t>
            </a:r>
            <a:r>
              <a:rPr lang="en-US" sz="3200" dirty="0">
                <a:solidFill>
                  <a:schemeClr val="bg1"/>
                </a:solidFill>
                <a:latin typeface="Arial" panose="020B0604020202020204" pitchFamily="34" charset="0"/>
                <a:cs typeface="Arial" panose="020B0604020202020204" pitchFamily="34" charset="0"/>
              </a:rPr>
              <a:t>” He then led Allied forces in the Southwest Pacific, directing the island-hopping campaign and fulfilling that promise by liberating the Philippines in 1944–45. He received the Medal of Honor for his defense of the Philippines.</a:t>
            </a:r>
          </a:p>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2040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BE16-B1CE-17EA-6BFA-63E759F2373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05CFA1-87D9-EABA-B74E-975B2E23EC61}"/>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8AC0EF44-9BD9-C7BB-87B9-D9E3435AA3AD}"/>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8FD88A72-8D59-BAA7-0F48-2A8B9ECACC3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DE158FC6-9C4D-13E1-263C-35B3AC23A20D}"/>
              </a:ext>
            </a:extLst>
          </p:cNvPr>
          <p:cNvSpPr/>
          <p:nvPr/>
        </p:nvSpPr>
        <p:spPr>
          <a:xfrm>
            <a:off x="759822" y="1315277"/>
            <a:ext cx="11118783" cy="4788067"/>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Matthew 27:45-46 NLT</a:t>
            </a:r>
          </a:p>
          <a:p>
            <a:r>
              <a:rPr lang="en-US" sz="3200" dirty="0">
                <a:solidFill>
                  <a:schemeClr val="accent2"/>
                </a:solidFill>
                <a:latin typeface="Arial" panose="020B0604020202020204" pitchFamily="34" charset="0"/>
                <a:cs typeface="Arial" panose="020B0604020202020204" pitchFamily="34" charset="0"/>
              </a:rPr>
              <a:t>45</a:t>
            </a:r>
            <a:r>
              <a:rPr lang="en-US" sz="3200" dirty="0">
                <a:solidFill>
                  <a:schemeClr val="bg1"/>
                </a:solidFill>
                <a:latin typeface="Arial" panose="020B0604020202020204" pitchFamily="34" charset="0"/>
                <a:cs typeface="Arial" panose="020B0604020202020204" pitchFamily="34" charset="0"/>
              </a:rPr>
              <a:t>  At noon, darkness fell across the whole land until three o’clock.</a:t>
            </a:r>
          </a:p>
          <a:p>
            <a:r>
              <a:rPr lang="en-US" sz="3200" dirty="0">
                <a:solidFill>
                  <a:schemeClr val="accent2"/>
                </a:solidFill>
                <a:latin typeface="Arial" panose="020B0604020202020204" pitchFamily="34" charset="0"/>
                <a:cs typeface="Arial" panose="020B0604020202020204" pitchFamily="34" charset="0"/>
              </a:rPr>
              <a:t>46</a:t>
            </a:r>
            <a:r>
              <a:rPr lang="en-US" sz="3200" dirty="0">
                <a:solidFill>
                  <a:schemeClr val="bg1"/>
                </a:solidFill>
                <a:latin typeface="Arial" panose="020B0604020202020204" pitchFamily="34" charset="0"/>
                <a:cs typeface="Arial" panose="020B0604020202020204" pitchFamily="34" charset="0"/>
              </a:rPr>
              <a:t>  At about three o’clock, Jesus called out with a loud voice, “</a:t>
            </a:r>
            <a:r>
              <a:rPr lang="en-US" sz="3200" dirty="0">
                <a:solidFill>
                  <a:srgbClr val="FFC000"/>
                </a:solidFill>
                <a:latin typeface="Arial" panose="020B0604020202020204" pitchFamily="34" charset="0"/>
                <a:cs typeface="Arial" panose="020B0604020202020204" pitchFamily="34" charset="0"/>
              </a:rPr>
              <a:t>Eli, Eli, </a:t>
            </a:r>
            <a:r>
              <a:rPr lang="en-US" sz="3200" dirty="0" err="1">
                <a:solidFill>
                  <a:srgbClr val="FFC000"/>
                </a:solidFill>
                <a:latin typeface="Arial" panose="020B0604020202020204" pitchFamily="34" charset="0"/>
                <a:cs typeface="Arial" panose="020B0604020202020204" pitchFamily="34" charset="0"/>
              </a:rPr>
              <a:t>lema</a:t>
            </a:r>
            <a:r>
              <a:rPr lang="en-US" sz="3200" dirty="0">
                <a:solidFill>
                  <a:srgbClr val="FFC000"/>
                </a:solidFill>
                <a:latin typeface="Arial" panose="020B0604020202020204" pitchFamily="34" charset="0"/>
                <a:cs typeface="Arial" panose="020B0604020202020204" pitchFamily="34" charset="0"/>
              </a:rPr>
              <a:t> </a:t>
            </a:r>
            <a:r>
              <a:rPr lang="en-US" sz="3200" dirty="0" err="1">
                <a:solidFill>
                  <a:srgbClr val="FFC000"/>
                </a:solidFill>
                <a:latin typeface="Arial" panose="020B0604020202020204" pitchFamily="34" charset="0"/>
                <a:cs typeface="Arial" panose="020B0604020202020204" pitchFamily="34" charset="0"/>
              </a:rPr>
              <a:t>sabachthani</a:t>
            </a:r>
            <a:r>
              <a:rPr lang="en-US" sz="3200" dirty="0">
                <a:solidFill>
                  <a:srgbClr val="FFC000"/>
                </a:solidFill>
                <a:latin typeface="Arial" panose="020B0604020202020204" pitchFamily="34" charset="0"/>
                <a:cs typeface="Arial" panose="020B0604020202020204" pitchFamily="34" charset="0"/>
              </a:rPr>
              <a:t>?</a:t>
            </a:r>
            <a:r>
              <a:rPr lang="en-US" sz="3200" dirty="0">
                <a:solidFill>
                  <a:schemeClr val="bg1"/>
                </a:solidFill>
                <a:latin typeface="Arial" panose="020B0604020202020204" pitchFamily="34" charset="0"/>
                <a:cs typeface="Arial" panose="020B0604020202020204" pitchFamily="34" charset="0"/>
              </a:rPr>
              <a:t>” which means “</a:t>
            </a:r>
            <a:r>
              <a:rPr lang="en-US" sz="3200" dirty="0">
                <a:solidFill>
                  <a:srgbClr val="FFC000"/>
                </a:solidFill>
                <a:latin typeface="Arial" panose="020B0604020202020204" pitchFamily="34" charset="0"/>
                <a:cs typeface="Arial" panose="020B0604020202020204" pitchFamily="34" charset="0"/>
              </a:rPr>
              <a:t>My God, my God, why have you abandoned me?</a:t>
            </a:r>
            <a:r>
              <a:rPr lang="en-US" sz="3200" dirty="0">
                <a:solidFill>
                  <a:schemeClr val="bg1"/>
                </a:solidFill>
                <a:latin typeface="Arial" panose="020B0604020202020204" pitchFamily="34" charset="0"/>
                <a:cs typeface="Arial" panose="020B0604020202020204" pitchFamily="34" charset="0"/>
              </a:rPr>
              <a:t>”</a:t>
            </a:r>
          </a:p>
          <a:p>
            <a:endParaRPr lang="en-US" sz="3200" dirty="0">
              <a:solidFill>
                <a:schemeClr val="bg1"/>
              </a:solidFill>
              <a:latin typeface="Arial" panose="020B0604020202020204" pitchFamily="34" charset="0"/>
              <a:cs typeface="Arial" panose="020B0604020202020204" pitchFamily="34" charset="0"/>
            </a:endParaRPr>
          </a:p>
          <a:p>
            <a:r>
              <a:rPr lang="en-US" sz="3200" dirty="0">
                <a:solidFill>
                  <a:schemeClr val="bg1"/>
                </a:solidFill>
                <a:latin typeface="Arial" panose="020B0604020202020204" pitchFamily="34" charset="0"/>
                <a:cs typeface="Arial" panose="020B0604020202020204" pitchFamily="34" charset="0"/>
              </a:rPr>
              <a:t>This is a quotation from Psalms 22:1</a:t>
            </a:r>
          </a:p>
        </p:txBody>
      </p:sp>
    </p:spTree>
    <p:extLst>
      <p:ext uri="{BB962C8B-B14F-4D97-AF65-F5344CB8AC3E}">
        <p14:creationId xmlns:p14="http://schemas.microsoft.com/office/powerpoint/2010/main" val="1331788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701F9-D2FF-EB6E-6CAD-2CDDFE8887C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DA6AE2E-3A23-06F5-3090-5AB736B46CBD}"/>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633C99DC-9F8A-F5E4-744D-8562D482459D}"/>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F5BA6D83-201F-5E50-B844-2D6E2D67AB7D}"/>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82FA3C3F-805B-F1F4-4FE6-9CA6CE52775B}"/>
              </a:ext>
            </a:extLst>
          </p:cNvPr>
          <p:cNvSpPr/>
          <p:nvPr/>
        </p:nvSpPr>
        <p:spPr>
          <a:xfrm>
            <a:off x="759822" y="242371"/>
            <a:ext cx="11118783" cy="6615628"/>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Psalms 22:1-6 NLT</a:t>
            </a:r>
          </a:p>
          <a:p>
            <a:r>
              <a:rPr lang="en-US" sz="3200" dirty="0">
                <a:solidFill>
                  <a:schemeClr val="accent2"/>
                </a:solidFill>
                <a:latin typeface="Arial" panose="020B0604020202020204" pitchFamily="34" charset="0"/>
                <a:cs typeface="Arial" panose="020B0604020202020204" pitchFamily="34" charset="0"/>
              </a:rPr>
              <a:t>1</a:t>
            </a:r>
            <a:r>
              <a:rPr lang="en-US" sz="3200" dirty="0">
                <a:solidFill>
                  <a:schemeClr val="bg1"/>
                </a:solidFill>
                <a:latin typeface="Arial" panose="020B0604020202020204" pitchFamily="34" charset="0"/>
                <a:cs typeface="Arial" panose="020B0604020202020204" pitchFamily="34" charset="0"/>
              </a:rPr>
              <a:t>  For the choir director: A psalm of David, to be sung to the tune “Doe of the Dawn.” </a:t>
            </a:r>
            <a:r>
              <a:rPr lang="en-US" sz="3200" dirty="0">
                <a:solidFill>
                  <a:schemeClr val="accent2"/>
                </a:solidFill>
                <a:latin typeface="Arial" panose="020B0604020202020204" pitchFamily="34" charset="0"/>
                <a:cs typeface="Arial" panose="020B0604020202020204" pitchFamily="34" charset="0"/>
              </a:rPr>
              <a:t>My God, my God, why have you abandoned me?</a:t>
            </a:r>
            <a:r>
              <a:rPr lang="en-US" sz="3200" dirty="0">
                <a:solidFill>
                  <a:schemeClr val="bg1"/>
                </a:solidFill>
                <a:latin typeface="Arial" panose="020B0604020202020204" pitchFamily="34" charset="0"/>
                <a:cs typeface="Arial" panose="020B0604020202020204" pitchFamily="34" charset="0"/>
              </a:rPr>
              <a:t> Why are you so far away when I groan for help?</a:t>
            </a:r>
          </a:p>
          <a:p>
            <a:r>
              <a:rPr lang="en-US" sz="3200" dirty="0">
                <a:solidFill>
                  <a:schemeClr val="accent2"/>
                </a:solidFill>
                <a:latin typeface="Arial" panose="020B0604020202020204" pitchFamily="34" charset="0"/>
                <a:cs typeface="Arial" panose="020B0604020202020204" pitchFamily="34" charset="0"/>
              </a:rPr>
              <a:t>2</a:t>
            </a:r>
            <a:r>
              <a:rPr lang="en-US" sz="3200" dirty="0">
                <a:solidFill>
                  <a:schemeClr val="bg1"/>
                </a:solidFill>
                <a:latin typeface="Arial" panose="020B0604020202020204" pitchFamily="34" charset="0"/>
                <a:cs typeface="Arial" panose="020B0604020202020204" pitchFamily="34" charset="0"/>
              </a:rPr>
              <a:t>  Every day I call to you, my God, but you do not answer. Every night I lift my voice, but I find no relief.</a:t>
            </a:r>
          </a:p>
          <a:p>
            <a:r>
              <a:rPr lang="en-US" sz="3200" dirty="0">
                <a:solidFill>
                  <a:schemeClr val="accent2"/>
                </a:solidFill>
                <a:latin typeface="Arial" panose="020B0604020202020204" pitchFamily="34" charset="0"/>
                <a:cs typeface="Arial" panose="020B0604020202020204" pitchFamily="34" charset="0"/>
              </a:rPr>
              <a:t>3</a:t>
            </a:r>
            <a:r>
              <a:rPr lang="en-US" sz="3200" dirty="0">
                <a:solidFill>
                  <a:schemeClr val="bg1"/>
                </a:solidFill>
                <a:latin typeface="Arial" panose="020B0604020202020204" pitchFamily="34" charset="0"/>
                <a:cs typeface="Arial" panose="020B0604020202020204" pitchFamily="34" charset="0"/>
              </a:rPr>
              <a:t>  Yet you are holy, enthroned on the praises of Israel.</a:t>
            </a:r>
          </a:p>
          <a:p>
            <a:r>
              <a:rPr lang="en-US" sz="3200" dirty="0">
                <a:solidFill>
                  <a:schemeClr val="accent2"/>
                </a:solidFill>
                <a:latin typeface="Arial" panose="020B0604020202020204" pitchFamily="34" charset="0"/>
                <a:cs typeface="Arial" panose="020B0604020202020204" pitchFamily="34" charset="0"/>
              </a:rPr>
              <a:t>4</a:t>
            </a:r>
            <a:r>
              <a:rPr lang="en-US" sz="3200" dirty="0">
                <a:solidFill>
                  <a:schemeClr val="bg1"/>
                </a:solidFill>
                <a:latin typeface="Arial" panose="020B0604020202020204" pitchFamily="34" charset="0"/>
                <a:cs typeface="Arial" panose="020B0604020202020204" pitchFamily="34" charset="0"/>
              </a:rPr>
              <a:t>  Our ancestors trusted in you, and you rescued them.</a:t>
            </a:r>
          </a:p>
          <a:p>
            <a:r>
              <a:rPr lang="en-US" sz="3200" dirty="0">
                <a:solidFill>
                  <a:schemeClr val="accent2"/>
                </a:solidFill>
                <a:latin typeface="Arial" panose="020B0604020202020204" pitchFamily="34" charset="0"/>
                <a:cs typeface="Arial" panose="020B0604020202020204" pitchFamily="34" charset="0"/>
              </a:rPr>
              <a:t>5</a:t>
            </a:r>
            <a:r>
              <a:rPr lang="en-US" sz="3200" dirty="0">
                <a:solidFill>
                  <a:schemeClr val="bg1"/>
                </a:solidFill>
                <a:latin typeface="Arial" panose="020B0604020202020204" pitchFamily="34" charset="0"/>
                <a:cs typeface="Arial" panose="020B0604020202020204" pitchFamily="34" charset="0"/>
              </a:rPr>
              <a:t>  They cried out to you and were saved. They trusted in you and were never disgraced.</a:t>
            </a:r>
          </a:p>
          <a:p>
            <a:r>
              <a:rPr lang="en-US" sz="3200" dirty="0">
                <a:solidFill>
                  <a:schemeClr val="accent2"/>
                </a:solidFill>
                <a:latin typeface="Arial" panose="020B0604020202020204" pitchFamily="34" charset="0"/>
                <a:cs typeface="Arial" panose="020B0604020202020204" pitchFamily="34" charset="0"/>
              </a:rPr>
              <a:t>6</a:t>
            </a:r>
            <a:r>
              <a:rPr lang="en-US" sz="3200" dirty="0">
                <a:solidFill>
                  <a:schemeClr val="bg1"/>
                </a:solidFill>
                <a:latin typeface="Arial" panose="020B0604020202020204" pitchFamily="34" charset="0"/>
                <a:cs typeface="Arial" panose="020B0604020202020204" pitchFamily="34" charset="0"/>
              </a:rPr>
              <a:t>  But I am a worm and not a man. I am scorned and despised by all!</a:t>
            </a:r>
          </a:p>
        </p:txBody>
      </p:sp>
    </p:spTree>
    <p:extLst>
      <p:ext uri="{BB962C8B-B14F-4D97-AF65-F5344CB8AC3E}">
        <p14:creationId xmlns:p14="http://schemas.microsoft.com/office/powerpoint/2010/main" val="2817797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2A8F6-16F4-DF5D-457D-66CC942D12F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E2A3055-3322-A9BA-2A43-A42DAC637040}"/>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BC70C4E3-F7D2-0599-6166-4B4F903F88D9}"/>
              </a:ext>
            </a:extLst>
          </p:cNvPr>
          <p:cNvSpPr/>
          <p:nvPr/>
        </p:nvSpPr>
        <p:spPr>
          <a:xfrm>
            <a:off x="607422" y="1002890"/>
            <a:ext cx="11584577" cy="5855109"/>
          </a:xfrm>
          <a:prstGeom prst="rect">
            <a:avLst/>
          </a:prstGeom>
          <a:noFill/>
          <a:ln/>
        </p:spPr>
        <p:txBody>
          <a:bodyPr wrap="square" lIns="0" tIns="0" rIns="0" bIns="0" rtlCol="0" anchor="t"/>
          <a:lstStyle/>
          <a:p>
            <a:pPr>
              <a:lnSpc>
                <a:spcPct val="150000"/>
              </a:lnSpc>
            </a:pPr>
            <a:r>
              <a:rPr lang="en-US" sz="4000" i="1">
                <a:solidFill>
                  <a:schemeClr val="bg1"/>
                </a:solidFill>
                <a:latin typeface="Georgia" pitchFamily="34" charset="0"/>
                <a:ea typeface="Georgia" pitchFamily="34" charset="-122"/>
                <a:cs typeface="Georgia" pitchFamily="34" charset="-120"/>
              </a:rPr>
              <a:t>O Lord, you are so good, so ready to forgive, so full of unfailing love for all who ask for your help.</a:t>
            </a:r>
            <a:endParaRPr lang="en-US" sz="4000" i="1">
              <a:solidFill>
                <a:schemeClr val="bg1"/>
              </a:solidFill>
              <a:latin typeface="Georgia" pitchFamily="34" charset="0"/>
            </a:endParaRPr>
          </a:p>
          <a:p>
            <a:pPr>
              <a:lnSpc>
                <a:spcPct val="150000"/>
              </a:lnSpc>
            </a:pPr>
            <a:endParaRPr lang="en-US" sz="4000">
              <a:solidFill>
                <a:schemeClr val="bg1"/>
              </a:solidFill>
            </a:endParaRPr>
          </a:p>
        </p:txBody>
      </p:sp>
      <p:sp>
        <p:nvSpPr>
          <p:cNvPr id="4" name="Text 3">
            <a:extLst>
              <a:ext uri="{FF2B5EF4-FFF2-40B4-BE49-F238E27FC236}">
                <a16:creationId xmlns:a16="http://schemas.microsoft.com/office/drawing/2014/main" id="{742B1CE4-A301-0F10-6659-3BB9E318AF52}"/>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i="1">
                <a:solidFill>
                  <a:srgbClr val="FFC000"/>
                </a:solidFill>
                <a:latin typeface="Georgia" pitchFamily="34" charset="0"/>
                <a:ea typeface="Georgia" pitchFamily="34" charset="-122"/>
                <a:cs typeface="Georgia" pitchFamily="34" charset="-120"/>
              </a:rPr>
              <a:t>Psalms 86:5</a:t>
            </a:r>
            <a:endParaRPr lang="en-US" sz="4000"/>
          </a:p>
        </p:txBody>
      </p:sp>
    </p:spTree>
    <p:extLst>
      <p:ext uri="{BB962C8B-B14F-4D97-AF65-F5344CB8AC3E}">
        <p14:creationId xmlns:p14="http://schemas.microsoft.com/office/powerpoint/2010/main" val="2220216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9F97C-52AF-529C-0455-76E35C77605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ACE483D-E0EE-DAF4-8C1E-E5A3E5A6CD46}"/>
              </a:ext>
            </a:extLst>
          </p:cNvPr>
          <p:cNvPicPr>
            <a:picLocks noChangeAspect="1"/>
          </p:cNvPicPr>
          <p:nvPr/>
        </p:nvPicPr>
        <p:blipFill>
          <a:blip r:embed="rId3"/>
          <a:stretch>
            <a:fillRect/>
          </a:stretch>
        </p:blipFill>
        <p:spPr>
          <a:xfrm>
            <a:off x="2243137" y="117946"/>
            <a:ext cx="7705725" cy="6622107"/>
          </a:xfrm>
          <a:prstGeom prst="rect">
            <a:avLst/>
          </a:prstGeom>
        </p:spPr>
      </p:pic>
    </p:spTree>
    <p:extLst>
      <p:ext uri="{BB962C8B-B14F-4D97-AF65-F5344CB8AC3E}">
        <p14:creationId xmlns:p14="http://schemas.microsoft.com/office/powerpoint/2010/main" val="4214802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rofessionGarretBose_HeadTilt">
            <a:hlinkClick r:id="" action="ppaction://media"/>
            <a:extLst>
              <a:ext uri="{FF2B5EF4-FFF2-40B4-BE49-F238E27FC236}">
                <a16:creationId xmlns:a16="http://schemas.microsoft.com/office/drawing/2014/main" id="{C5A248F7-4002-273C-0C0B-92F97004E19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10901" y="7948"/>
            <a:ext cx="8186571" cy="6850052"/>
          </a:xfrm>
          <a:prstGeom prst="rect">
            <a:avLst/>
          </a:prstGeom>
        </p:spPr>
      </p:pic>
    </p:spTree>
    <p:extLst>
      <p:ext uri="{BB962C8B-B14F-4D97-AF65-F5344CB8AC3E}">
        <p14:creationId xmlns:p14="http://schemas.microsoft.com/office/powerpoint/2010/main" val="3432171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29AF3-627C-6871-FE88-D67899E31C9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E05F4AD-24F2-5A57-1E00-BF3E0ED8E3AB}"/>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6E403E80-465D-A765-3F58-A5164D602B81}"/>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r>
              <a:rPr lang="en-US" sz="3200" dirty="0">
                <a:solidFill>
                  <a:schemeClr val="bg1"/>
                </a:solidFill>
                <a:latin typeface="Arial" panose="020B0604020202020204" pitchFamily="34" charset="0"/>
                <a:cs typeface="Arial" panose="020B0604020202020204" pitchFamily="34" charset="0"/>
              </a:rPr>
              <a:t>If you’re always available, you have no boundaries.</a:t>
            </a:r>
          </a:p>
          <a:p>
            <a:pPr>
              <a:lnSpc>
                <a:spcPct val="150000"/>
              </a:lnSpc>
            </a:pPr>
            <a:r>
              <a:rPr lang="en-US" sz="3200" dirty="0">
                <a:solidFill>
                  <a:schemeClr val="bg1"/>
                </a:solidFill>
                <a:latin typeface="Arial" panose="020B0604020202020204" pitchFamily="34" charset="0"/>
                <a:cs typeface="Arial" panose="020B0604020202020204" pitchFamily="34" charset="0"/>
              </a:rPr>
              <a:t>If you have too many boundaries, you are not available.</a:t>
            </a:r>
          </a:p>
        </p:txBody>
      </p:sp>
      <p:sp>
        <p:nvSpPr>
          <p:cNvPr id="4" name="Text 3">
            <a:extLst>
              <a:ext uri="{FF2B5EF4-FFF2-40B4-BE49-F238E27FC236}">
                <a16:creationId xmlns:a16="http://schemas.microsoft.com/office/drawing/2014/main" id="{C37B185A-9F90-72BA-4AA1-5274C5C8C140}"/>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6" name="Text 3">
            <a:extLst>
              <a:ext uri="{FF2B5EF4-FFF2-40B4-BE49-F238E27FC236}">
                <a16:creationId xmlns:a16="http://schemas.microsoft.com/office/drawing/2014/main" id="{0C79ADB9-DFB5-990B-9BC0-4A07DA907D4C}"/>
              </a:ext>
            </a:extLst>
          </p:cNvPr>
          <p:cNvSpPr/>
          <p:nvPr/>
        </p:nvSpPr>
        <p:spPr>
          <a:xfrm>
            <a:off x="618904" y="3677478"/>
            <a:ext cx="11258357" cy="3011557"/>
          </a:xfrm>
          <a:prstGeom prst="rect">
            <a:avLst/>
          </a:prstGeom>
          <a:noFill/>
          <a:ln/>
        </p:spPr>
        <p:txBody>
          <a:bodyPr wrap="square" lIns="0" tIns="0" rIns="0" bIns="0" rtlCol="0" anchor="t"/>
          <a:lstStyle/>
          <a:p>
            <a:pPr>
              <a:lnSpc>
                <a:spcPct val="150000"/>
              </a:lnSpc>
              <a:tabLst>
                <a:tab pos="10683875" algn="r"/>
              </a:tabLst>
            </a:pPr>
            <a:r>
              <a:rPr lang="en-US" sz="3600" dirty="0">
                <a:solidFill>
                  <a:schemeClr val="bg1"/>
                </a:solidFill>
                <a:latin typeface="Arial" panose="020B0604020202020204" pitchFamily="34" charset="0"/>
                <a:cs typeface="Arial" panose="020B0604020202020204" pitchFamily="34" charset="0"/>
              </a:rPr>
              <a:t>Always Available	Not Available</a:t>
            </a:r>
          </a:p>
          <a:p>
            <a:pPr>
              <a:lnSpc>
                <a:spcPct val="150000"/>
              </a:lnSpc>
              <a:tabLst>
                <a:tab pos="10972800" algn="r"/>
              </a:tabLst>
            </a:pPr>
            <a:r>
              <a:rPr lang="en-US" sz="3600" dirty="0">
                <a:solidFill>
                  <a:schemeClr val="bg1"/>
                </a:solidFill>
                <a:latin typeface="Arial" panose="020B0604020202020204" pitchFamily="34" charset="0"/>
                <a:cs typeface="Arial" panose="020B0604020202020204" pitchFamily="34" charset="0"/>
              </a:rPr>
              <a:t>|-----|-----|-----|-----|-----|-----|-----|-----|-----|-----|-----|-----|</a:t>
            </a:r>
          </a:p>
          <a:p>
            <a:pPr>
              <a:lnSpc>
                <a:spcPct val="150000"/>
              </a:lnSpc>
              <a:tabLst>
                <a:tab pos="10683875" algn="r"/>
              </a:tabLst>
            </a:pPr>
            <a:r>
              <a:rPr lang="en-US" sz="3600" dirty="0">
                <a:solidFill>
                  <a:schemeClr val="bg1"/>
                </a:solidFill>
                <a:latin typeface="Arial" panose="020B0604020202020204" pitchFamily="34" charset="0"/>
                <a:cs typeface="Arial" panose="020B0604020202020204" pitchFamily="34" charset="0"/>
              </a:rPr>
              <a:t>No Boundaries	Too many Boundaries</a:t>
            </a:r>
          </a:p>
        </p:txBody>
      </p:sp>
    </p:spTree>
    <p:extLst>
      <p:ext uri="{BB962C8B-B14F-4D97-AF65-F5344CB8AC3E}">
        <p14:creationId xmlns:p14="http://schemas.microsoft.com/office/powerpoint/2010/main" val="1872028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784D7-C1F9-7AEA-8ADE-D893C799EB6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4F9E42F-67E3-C9E9-8504-9B780B676CAD}"/>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2D891E96-7479-69EC-32F8-7BD80304872B}"/>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E89A2A79-66D6-4020-9229-54EE25149E2C}"/>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802976F4-E35D-AA8D-23F1-F9FA2E0E9415}"/>
              </a:ext>
            </a:extLst>
          </p:cNvPr>
          <p:cNvSpPr/>
          <p:nvPr/>
        </p:nvSpPr>
        <p:spPr>
          <a:xfrm>
            <a:off x="759822" y="1315277"/>
            <a:ext cx="11118783" cy="4788067"/>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Proverbs 4:23 NLT</a:t>
            </a:r>
          </a:p>
          <a:p>
            <a:r>
              <a:rPr lang="en-US" sz="3200" dirty="0">
                <a:solidFill>
                  <a:schemeClr val="accent2"/>
                </a:solidFill>
                <a:latin typeface="Arial" panose="020B0604020202020204" pitchFamily="34" charset="0"/>
                <a:cs typeface="Arial" panose="020B0604020202020204" pitchFamily="34" charset="0"/>
              </a:rPr>
              <a:t>23</a:t>
            </a:r>
            <a:r>
              <a:rPr lang="en-US" sz="3200" dirty="0">
                <a:solidFill>
                  <a:schemeClr val="bg1"/>
                </a:solidFill>
                <a:latin typeface="Arial" panose="020B0604020202020204" pitchFamily="34" charset="0"/>
                <a:cs typeface="Arial" panose="020B0604020202020204" pitchFamily="34" charset="0"/>
              </a:rPr>
              <a:t>  Guard your heart above all else, for it determines the course of your life.</a:t>
            </a:r>
          </a:p>
          <a:p>
            <a:endParaRPr lang="en-US" sz="3200" dirty="0">
              <a:solidFill>
                <a:schemeClr val="bg1"/>
              </a:solidFill>
              <a:latin typeface="Arial" panose="020B0604020202020204" pitchFamily="34" charset="0"/>
              <a:cs typeface="Arial" panose="020B0604020202020204" pitchFamily="34" charset="0"/>
            </a:endParaRPr>
          </a:p>
          <a:p>
            <a:r>
              <a:rPr lang="en-US" sz="3200" dirty="0">
                <a:solidFill>
                  <a:schemeClr val="bg1"/>
                </a:solidFill>
                <a:latin typeface="Arial" panose="020B0604020202020204" pitchFamily="34" charset="0"/>
                <a:cs typeface="Arial" panose="020B0604020202020204" pitchFamily="34" charset="0"/>
              </a:rPr>
              <a:t>Maximize your life in all areas without exhaustion</a:t>
            </a:r>
          </a:p>
        </p:txBody>
      </p:sp>
    </p:spTree>
    <p:extLst>
      <p:ext uri="{BB962C8B-B14F-4D97-AF65-F5344CB8AC3E}">
        <p14:creationId xmlns:p14="http://schemas.microsoft.com/office/powerpoint/2010/main" val="2453461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B55D2-4E15-6C3E-50B0-8DA7119ABFF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9EA050E-D260-256B-F7F8-E2AB09558BC9}"/>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B467A660-0E9D-8682-C0F8-7F308673B2A8}"/>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8416F8A5-5E31-3402-4F19-9F28E2C78E17}"/>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EF4D0D58-A78F-E7E7-58EB-12299E95DE66}"/>
              </a:ext>
            </a:extLst>
          </p:cNvPr>
          <p:cNvSpPr/>
          <p:nvPr/>
        </p:nvSpPr>
        <p:spPr>
          <a:xfrm>
            <a:off x="759822" y="1315277"/>
            <a:ext cx="11118783" cy="4788067"/>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Matthew 5:37 NLT</a:t>
            </a:r>
          </a:p>
          <a:p>
            <a:r>
              <a:rPr lang="en-US" sz="3200" dirty="0">
                <a:solidFill>
                  <a:schemeClr val="accent2"/>
                </a:solidFill>
                <a:latin typeface="Arial" panose="020B0604020202020204" pitchFamily="34" charset="0"/>
                <a:cs typeface="Arial" panose="020B0604020202020204" pitchFamily="34" charset="0"/>
              </a:rPr>
              <a:t>37</a:t>
            </a:r>
            <a:r>
              <a:rPr lang="en-US" sz="3200" dirty="0">
                <a:solidFill>
                  <a:schemeClr val="bg1"/>
                </a:solidFill>
                <a:latin typeface="Arial" panose="020B0604020202020204" pitchFamily="34" charset="0"/>
                <a:cs typeface="Arial" panose="020B0604020202020204" pitchFamily="34" charset="0"/>
              </a:rPr>
              <a:t>  Just say a simple, ‘Yes, I will,’ or ‘No, I won’t.’ Anything beyond this is from the evil one.</a:t>
            </a:r>
          </a:p>
          <a:p>
            <a:pPr marL="742950" indent="-742950">
              <a:buAutoNum type="arabicPlain" startAt="37"/>
            </a:pPr>
            <a:endParaRPr lang="en-US" sz="4000" dirty="0">
              <a:solidFill>
                <a:schemeClr val="bg1"/>
              </a:solidFill>
              <a:latin typeface="Arial" panose="020B0604020202020204" pitchFamily="34" charset="0"/>
              <a:cs typeface="Arial" panose="020B0604020202020204" pitchFamily="34" charset="0"/>
            </a:endParaRPr>
          </a:p>
          <a:p>
            <a:r>
              <a:rPr lang="en-US" sz="4000" dirty="0">
                <a:solidFill>
                  <a:schemeClr val="bg1"/>
                </a:solidFill>
                <a:latin typeface="Arial" panose="020B0604020202020204" pitchFamily="34" charset="0"/>
                <a:cs typeface="Arial" panose="020B0604020202020204" pitchFamily="34" charset="0"/>
              </a:rPr>
              <a:t>Are you available? Yes or no. Keep it simple.</a:t>
            </a:r>
          </a:p>
          <a:p>
            <a:endParaRPr lang="en-US" sz="4000" dirty="0">
              <a:solidFill>
                <a:schemeClr val="bg1"/>
              </a:solidFill>
              <a:latin typeface="Arial" panose="020B0604020202020204" pitchFamily="34" charset="0"/>
              <a:cs typeface="Arial" panose="020B0604020202020204" pitchFamily="34" charset="0"/>
            </a:endParaRPr>
          </a:p>
          <a:p>
            <a:r>
              <a:rPr lang="en-US" sz="4000" dirty="0">
                <a:solidFill>
                  <a:schemeClr val="bg1"/>
                </a:solidFill>
                <a:latin typeface="Arial" panose="020B0604020202020204" pitchFamily="34" charset="0"/>
                <a:cs typeface="Arial" panose="020B0604020202020204" pitchFamily="34" charset="0"/>
              </a:rPr>
              <a:t>Be flexible if you can.</a:t>
            </a:r>
          </a:p>
          <a:p>
            <a:endParaRPr lang="en-US" sz="4000" dirty="0">
              <a:solidFill>
                <a:schemeClr val="bg1"/>
              </a:solidFill>
              <a:latin typeface="Arial" panose="020B0604020202020204" pitchFamily="34" charset="0"/>
              <a:cs typeface="Arial" panose="020B0604020202020204" pitchFamily="34" charset="0"/>
            </a:endParaRPr>
          </a:p>
          <a:p>
            <a:endParaRPr lang="en-US" sz="4000" dirty="0">
              <a:solidFill>
                <a:schemeClr val="bg1"/>
              </a:solidFill>
              <a:latin typeface="Arial" panose="020B0604020202020204" pitchFamily="34" charset="0"/>
              <a:cs typeface="Arial" panose="020B0604020202020204" pitchFamily="34" charset="0"/>
            </a:endParaRPr>
          </a:p>
          <a:p>
            <a:endParaRPr lang="en-US"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91196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11EA0-62D1-3A9B-0045-EB5E4655DFBD}"/>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6C90F12-33DE-B7DB-1BFD-F00693BF40E5}"/>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1B8C392D-9120-4B6F-DA89-C21D0FA38643}"/>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CC01941B-6121-8245-9449-9940059AB7E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D18B3640-AF13-AEB6-4567-95587C22E72C}"/>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Mark 1:35-39 NLT</a:t>
            </a:r>
          </a:p>
          <a:p>
            <a:r>
              <a:rPr lang="en-US" sz="3200" dirty="0">
                <a:solidFill>
                  <a:schemeClr val="accent2"/>
                </a:solidFill>
                <a:latin typeface="Arial" panose="020B0604020202020204" pitchFamily="34" charset="0"/>
                <a:cs typeface="Arial" panose="020B0604020202020204" pitchFamily="34" charset="0"/>
              </a:rPr>
              <a:t>35</a:t>
            </a:r>
            <a:r>
              <a:rPr lang="en-US" sz="3200" dirty="0">
                <a:solidFill>
                  <a:schemeClr val="bg1"/>
                </a:solidFill>
                <a:latin typeface="Arial" panose="020B0604020202020204" pitchFamily="34" charset="0"/>
                <a:cs typeface="Arial" panose="020B0604020202020204" pitchFamily="34" charset="0"/>
              </a:rPr>
              <a:t>  Before daybreak the next morning, Jesus got up and went out to an isolated place to pray.</a:t>
            </a:r>
          </a:p>
          <a:p>
            <a:r>
              <a:rPr lang="en-US" sz="3200" dirty="0">
                <a:solidFill>
                  <a:schemeClr val="accent2"/>
                </a:solidFill>
                <a:latin typeface="Arial" panose="020B0604020202020204" pitchFamily="34" charset="0"/>
                <a:cs typeface="Arial" panose="020B0604020202020204" pitchFamily="34" charset="0"/>
              </a:rPr>
              <a:t>36</a:t>
            </a:r>
            <a:r>
              <a:rPr lang="en-US" sz="3200" dirty="0">
                <a:solidFill>
                  <a:schemeClr val="bg1"/>
                </a:solidFill>
                <a:latin typeface="Arial" panose="020B0604020202020204" pitchFamily="34" charset="0"/>
                <a:cs typeface="Arial" panose="020B0604020202020204" pitchFamily="34" charset="0"/>
              </a:rPr>
              <a:t>  Later Simon and the others went out to find him.</a:t>
            </a:r>
          </a:p>
          <a:p>
            <a:r>
              <a:rPr lang="en-US" sz="3200" dirty="0">
                <a:solidFill>
                  <a:schemeClr val="accent2"/>
                </a:solidFill>
                <a:latin typeface="Arial" panose="020B0604020202020204" pitchFamily="34" charset="0"/>
                <a:cs typeface="Arial" panose="020B0604020202020204" pitchFamily="34" charset="0"/>
              </a:rPr>
              <a:t>37</a:t>
            </a:r>
            <a:r>
              <a:rPr lang="en-US" sz="3200" dirty="0">
                <a:solidFill>
                  <a:schemeClr val="bg1"/>
                </a:solidFill>
                <a:latin typeface="Arial" panose="020B0604020202020204" pitchFamily="34" charset="0"/>
                <a:cs typeface="Arial" panose="020B0604020202020204" pitchFamily="34" charset="0"/>
              </a:rPr>
              <a:t>  When they found him, they said, “</a:t>
            </a:r>
            <a:r>
              <a:rPr lang="en-US" sz="3200" dirty="0">
                <a:solidFill>
                  <a:srgbClr val="FFC000"/>
                </a:solidFill>
                <a:latin typeface="Arial" panose="020B0604020202020204" pitchFamily="34" charset="0"/>
                <a:cs typeface="Arial" panose="020B0604020202020204" pitchFamily="34" charset="0"/>
              </a:rPr>
              <a:t>Everyone is looking for you.</a:t>
            </a:r>
            <a:r>
              <a:rPr lang="en-US" sz="3200" dirty="0">
                <a:solidFill>
                  <a:schemeClr val="bg1"/>
                </a:solidFill>
                <a:latin typeface="Arial" panose="020B0604020202020204" pitchFamily="34" charset="0"/>
                <a:cs typeface="Arial" panose="020B0604020202020204" pitchFamily="34" charset="0"/>
              </a:rPr>
              <a:t>”</a:t>
            </a:r>
          </a:p>
          <a:p>
            <a:r>
              <a:rPr lang="en-US" sz="3200" dirty="0">
                <a:solidFill>
                  <a:schemeClr val="accent2"/>
                </a:solidFill>
                <a:latin typeface="Arial" panose="020B0604020202020204" pitchFamily="34" charset="0"/>
                <a:cs typeface="Arial" panose="020B0604020202020204" pitchFamily="34" charset="0"/>
              </a:rPr>
              <a:t>38</a:t>
            </a:r>
            <a:r>
              <a:rPr lang="en-US" sz="3200" dirty="0">
                <a:solidFill>
                  <a:schemeClr val="bg1"/>
                </a:solidFill>
                <a:latin typeface="Arial" panose="020B0604020202020204" pitchFamily="34" charset="0"/>
                <a:cs typeface="Arial" panose="020B0604020202020204" pitchFamily="34" charset="0"/>
              </a:rPr>
              <a:t>  But Jesus replied, “</a:t>
            </a:r>
            <a:r>
              <a:rPr lang="en-US" sz="3200" dirty="0">
                <a:solidFill>
                  <a:srgbClr val="FFC000"/>
                </a:solidFill>
                <a:latin typeface="Arial" panose="020B0604020202020204" pitchFamily="34" charset="0"/>
                <a:cs typeface="Arial" panose="020B0604020202020204" pitchFamily="34" charset="0"/>
              </a:rPr>
              <a:t>We must go on to other towns as well, and I will preach to them, too. That is why I came.</a:t>
            </a:r>
            <a:r>
              <a:rPr lang="en-US" sz="3200" dirty="0">
                <a:solidFill>
                  <a:schemeClr val="bg1"/>
                </a:solidFill>
                <a:latin typeface="Arial" panose="020B0604020202020204" pitchFamily="34" charset="0"/>
                <a:cs typeface="Arial" panose="020B0604020202020204" pitchFamily="34" charset="0"/>
              </a:rPr>
              <a:t>”</a:t>
            </a:r>
          </a:p>
          <a:p>
            <a:r>
              <a:rPr lang="en-US" sz="3200" dirty="0">
                <a:solidFill>
                  <a:schemeClr val="accent2"/>
                </a:solidFill>
                <a:latin typeface="Arial" panose="020B0604020202020204" pitchFamily="34" charset="0"/>
                <a:cs typeface="Arial" panose="020B0604020202020204" pitchFamily="34" charset="0"/>
              </a:rPr>
              <a:t>39</a:t>
            </a:r>
            <a:r>
              <a:rPr lang="en-US" sz="3200" dirty="0">
                <a:solidFill>
                  <a:schemeClr val="bg1"/>
                </a:solidFill>
                <a:latin typeface="Arial" panose="020B0604020202020204" pitchFamily="34" charset="0"/>
                <a:cs typeface="Arial" panose="020B0604020202020204" pitchFamily="34" charset="0"/>
              </a:rPr>
              <a:t>  So he traveled throughout the region of Galilee, preaching in the synagogues and casting out demons.</a:t>
            </a:r>
          </a:p>
        </p:txBody>
      </p:sp>
    </p:spTree>
    <p:extLst>
      <p:ext uri="{BB962C8B-B14F-4D97-AF65-F5344CB8AC3E}">
        <p14:creationId xmlns:p14="http://schemas.microsoft.com/office/powerpoint/2010/main" val="3329016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CD7A9-802E-8134-B204-4B3A634632D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30EDA6E-AEA3-6C77-53B7-94EFC8A239F7}"/>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627FD2A0-9897-9401-176C-65D91263659C}"/>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2D681C09-60DF-490B-FD1F-7D0480589625}"/>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5043FF06-FED8-D3DD-A661-D5AF59DB4136}"/>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Mark 6:30-32 NLT</a:t>
            </a:r>
          </a:p>
          <a:p>
            <a:r>
              <a:rPr lang="en-US" sz="3200" dirty="0">
                <a:solidFill>
                  <a:schemeClr val="accent2"/>
                </a:solidFill>
                <a:latin typeface="Arial" panose="020B0604020202020204" pitchFamily="34" charset="0"/>
                <a:cs typeface="Arial" panose="020B0604020202020204" pitchFamily="34" charset="0"/>
              </a:rPr>
              <a:t>30</a:t>
            </a:r>
            <a:r>
              <a:rPr lang="en-US" sz="3200" dirty="0">
                <a:solidFill>
                  <a:schemeClr val="bg1"/>
                </a:solidFill>
                <a:latin typeface="Arial" panose="020B0604020202020204" pitchFamily="34" charset="0"/>
                <a:cs typeface="Arial" panose="020B0604020202020204" pitchFamily="34" charset="0"/>
              </a:rPr>
              <a:t>  The apostles returned to Jesus from their ministry tour and told him all they had done and taught.</a:t>
            </a:r>
          </a:p>
          <a:p>
            <a:r>
              <a:rPr lang="en-US" sz="3200" dirty="0">
                <a:solidFill>
                  <a:schemeClr val="accent2"/>
                </a:solidFill>
                <a:latin typeface="Arial" panose="020B0604020202020204" pitchFamily="34" charset="0"/>
                <a:cs typeface="Arial" panose="020B0604020202020204" pitchFamily="34" charset="0"/>
              </a:rPr>
              <a:t>31</a:t>
            </a:r>
            <a:r>
              <a:rPr lang="en-US" sz="3200" dirty="0">
                <a:solidFill>
                  <a:schemeClr val="bg1"/>
                </a:solidFill>
                <a:latin typeface="Arial" panose="020B0604020202020204" pitchFamily="34" charset="0"/>
                <a:cs typeface="Arial" panose="020B0604020202020204" pitchFamily="34" charset="0"/>
              </a:rPr>
              <a:t>  Then Jesus said, “</a:t>
            </a:r>
            <a:r>
              <a:rPr lang="en-US" sz="3200" dirty="0">
                <a:solidFill>
                  <a:srgbClr val="FFC000"/>
                </a:solidFill>
                <a:latin typeface="Arial" panose="020B0604020202020204" pitchFamily="34" charset="0"/>
                <a:cs typeface="Arial" panose="020B0604020202020204" pitchFamily="34" charset="0"/>
              </a:rPr>
              <a:t>Let’s go off by ourselves to a quiet place and rest awhile.</a:t>
            </a:r>
            <a:r>
              <a:rPr lang="en-US" sz="3200" dirty="0">
                <a:solidFill>
                  <a:schemeClr val="bg1"/>
                </a:solidFill>
                <a:latin typeface="Arial" panose="020B0604020202020204" pitchFamily="34" charset="0"/>
                <a:cs typeface="Arial" panose="020B0604020202020204" pitchFamily="34" charset="0"/>
              </a:rPr>
              <a:t>” He said this because there were so many people coming and going that Jesus and his apostles didn’t even have time to eat.</a:t>
            </a:r>
          </a:p>
          <a:p>
            <a:r>
              <a:rPr lang="en-US" sz="3200" dirty="0">
                <a:solidFill>
                  <a:schemeClr val="accent2"/>
                </a:solidFill>
                <a:latin typeface="Arial" panose="020B0604020202020204" pitchFamily="34" charset="0"/>
                <a:cs typeface="Arial" panose="020B0604020202020204" pitchFamily="34" charset="0"/>
              </a:rPr>
              <a:t>32</a:t>
            </a:r>
            <a:r>
              <a:rPr lang="en-US" sz="3200" dirty="0">
                <a:solidFill>
                  <a:schemeClr val="bg1"/>
                </a:solidFill>
                <a:latin typeface="Arial" panose="020B0604020202020204" pitchFamily="34" charset="0"/>
                <a:cs typeface="Arial" panose="020B0604020202020204" pitchFamily="34" charset="0"/>
              </a:rPr>
              <a:t>  So they left by boat for a quiet place, where they could be alone.</a:t>
            </a:r>
          </a:p>
        </p:txBody>
      </p:sp>
    </p:spTree>
    <p:extLst>
      <p:ext uri="{BB962C8B-B14F-4D97-AF65-F5344CB8AC3E}">
        <p14:creationId xmlns:p14="http://schemas.microsoft.com/office/powerpoint/2010/main" val="3515833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CBF04011-B2C9-CCAE-6FCF-F1B17B7AA4AB}"/>
              </a:ext>
            </a:extLst>
          </p:cNvPr>
          <p:cNvGraphicFramePr/>
          <p:nvPr>
            <p:extLst>
              <p:ext uri="{D42A27DB-BD31-4B8C-83A1-F6EECF244321}">
                <p14:modId xmlns:p14="http://schemas.microsoft.com/office/powerpoint/2010/main" val="2118102241"/>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88405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Hexagon 6">
            <a:extLst>
              <a:ext uri="{FF2B5EF4-FFF2-40B4-BE49-F238E27FC236}">
                <a16:creationId xmlns:a16="http://schemas.microsoft.com/office/drawing/2014/main" id="{F4F81E90-0703-34B6-0455-6459AA8B0D46}"/>
              </a:ext>
            </a:extLst>
          </p:cNvPr>
          <p:cNvSpPr/>
          <p:nvPr/>
        </p:nvSpPr>
        <p:spPr>
          <a:xfrm>
            <a:off x="6096000" y="2941502"/>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Relatives</a:t>
            </a:r>
          </a:p>
        </p:txBody>
      </p:sp>
      <p:sp>
        <p:nvSpPr>
          <p:cNvPr id="9" name="Hexagon 8">
            <a:extLst>
              <a:ext uri="{FF2B5EF4-FFF2-40B4-BE49-F238E27FC236}">
                <a16:creationId xmlns:a16="http://schemas.microsoft.com/office/drawing/2014/main" id="{8CD069CD-345B-7AC5-E3D4-C9211CE2828B}"/>
              </a:ext>
            </a:extLst>
          </p:cNvPr>
          <p:cNvSpPr/>
          <p:nvPr/>
        </p:nvSpPr>
        <p:spPr>
          <a:xfrm>
            <a:off x="4674823" y="3712688"/>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Work</a:t>
            </a:r>
          </a:p>
        </p:txBody>
      </p:sp>
      <p:sp>
        <p:nvSpPr>
          <p:cNvPr id="11" name="Hexagon 10">
            <a:extLst>
              <a:ext uri="{FF2B5EF4-FFF2-40B4-BE49-F238E27FC236}">
                <a16:creationId xmlns:a16="http://schemas.microsoft.com/office/drawing/2014/main" id="{CD357A0B-9FAF-0309-4635-3322C0E5254F}"/>
              </a:ext>
            </a:extLst>
          </p:cNvPr>
          <p:cNvSpPr/>
          <p:nvPr/>
        </p:nvSpPr>
        <p:spPr>
          <a:xfrm>
            <a:off x="3253646" y="3073708"/>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Family</a:t>
            </a:r>
          </a:p>
        </p:txBody>
      </p:sp>
      <p:sp>
        <p:nvSpPr>
          <p:cNvPr id="13" name="Hexagon 12">
            <a:extLst>
              <a:ext uri="{FF2B5EF4-FFF2-40B4-BE49-F238E27FC236}">
                <a16:creationId xmlns:a16="http://schemas.microsoft.com/office/drawing/2014/main" id="{2CB392C6-7AAF-1F93-4238-B2A30FA627D8}"/>
              </a:ext>
            </a:extLst>
          </p:cNvPr>
          <p:cNvSpPr/>
          <p:nvPr/>
        </p:nvSpPr>
        <p:spPr>
          <a:xfrm>
            <a:off x="3253646" y="1691089"/>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Friends</a:t>
            </a:r>
          </a:p>
        </p:txBody>
      </p:sp>
      <p:sp>
        <p:nvSpPr>
          <p:cNvPr id="15" name="Hexagon 14">
            <a:extLst>
              <a:ext uri="{FF2B5EF4-FFF2-40B4-BE49-F238E27FC236}">
                <a16:creationId xmlns:a16="http://schemas.microsoft.com/office/drawing/2014/main" id="{977D55D7-DE71-C3D0-AF37-3E1B6CD40ADB}"/>
              </a:ext>
            </a:extLst>
          </p:cNvPr>
          <p:cNvSpPr/>
          <p:nvPr/>
        </p:nvSpPr>
        <p:spPr>
          <a:xfrm>
            <a:off x="4674823" y="2291506"/>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Physical</a:t>
            </a:r>
          </a:p>
          <a:p>
            <a:pPr algn="ctr"/>
            <a:r>
              <a:rPr lang="en-US" dirty="0"/>
              <a:t>Health</a:t>
            </a:r>
          </a:p>
        </p:txBody>
      </p:sp>
      <p:sp>
        <p:nvSpPr>
          <p:cNvPr id="17" name="Hexagon 16">
            <a:extLst>
              <a:ext uri="{FF2B5EF4-FFF2-40B4-BE49-F238E27FC236}">
                <a16:creationId xmlns:a16="http://schemas.microsoft.com/office/drawing/2014/main" id="{2996F526-34E9-27D0-2EEF-50AF659E4B77}"/>
              </a:ext>
            </a:extLst>
          </p:cNvPr>
          <p:cNvSpPr/>
          <p:nvPr/>
        </p:nvSpPr>
        <p:spPr>
          <a:xfrm>
            <a:off x="7517177" y="3591498"/>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Mental</a:t>
            </a:r>
          </a:p>
          <a:p>
            <a:pPr algn="ctr"/>
            <a:r>
              <a:rPr lang="en-US" dirty="0"/>
              <a:t>Health</a:t>
            </a:r>
          </a:p>
        </p:txBody>
      </p:sp>
      <p:sp>
        <p:nvSpPr>
          <p:cNvPr id="19" name="Hexagon 18">
            <a:extLst>
              <a:ext uri="{FF2B5EF4-FFF2-40B4-BE49-F238E27FC236}">
                <a16:creationId xmlns:a16="http://schemas.microsoft.com/office/drawing/2014/main" id="{3F9A584D-F045-9463-C260-D7432A1196C2}"/>
              </a:ext>
            </a:extLst>
          </p:cNvPr>
          <p:cNvSpPr/>
          <p:nvPr/>
        </p:nvSpPr>
        <p:spPr>
          <a:xfrm>
            <a:off x="1832469" y="2434728"/>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Spiritual</a:t>
            </a:r>
          </a:p>
          <a:p>
            <a:pPr algn="ctr"/>
            <a:r>
              <a:rPr lang="en-US" dirty="0"/>
              <a:t>Health</a:t>
            </a:r>
          </a:p>
        </p:txBody>
      </p:sp>
      <p:sp>
        <p:nvSpPr>
          <p:cNvPr id="21" name="Hexagon 20">
            <a:extLst>
              <a:ext uri="{FF2B5EF4-FFF2-40B4-BE49-F238E27FC236}">
                <a16:creationId xmlns:a16="http://schemas.microsoft.com/office/drawing/2014/main" id="{F5F28336-05DE-13AE-E4B0-278206D55686}"/>
              </a:ext>
            </a:extLst>
          </p:cNvPr>
          <p:cNvSpPr/>
          <p:nvPr/>
        </p:nvSpPr>
        <p:spPr>
          <a:xfrm>
            <a:off x="6096000" y="1509304"/>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Hobbies</a:t>
            </a:r>
          </a:p>
        </p:txBody>
      </p:sp>
      <p:sp>
        <p:nvSpPr>
          <p:cNvPr id="23" name="Hexagon 22">
            <a:extLst>
              <a:ext uri="{FF2B5EF4-FFF2-40B4-BE49-F238E27FC236}">
                <a16:creationId xmlns:a16="http://schemas.microsoft.com/office/drawing/2014/main" id="{C47FE588-0E35-3549-8404-10B7E4F05C6C}"/>
              </a:ext>
            </a:extLst>
          </p:cNvPr>
          <p:cNvSpPr/>
          <p:nvPr/>
        </p:nvSpPr>
        <p:spPr>
          <a:xfrm>
            <a:off x="7517177" y="2159300"/>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Personal</a:t>
            </a:r>
          </a:p>
        </p:txBody>
      </p:sp>
      <p:sp>
        <p:nvSpPr>
          <p:cNvPr id="25" name="Hexagon 24">
            <a:extLst>
              <a:ext uri="{FF2B5EF4-FFF2-40B4-BE49-F238E27FC236}">
                <a16:creationId xmlns:a16="http://schemas.microsoft.com/office/drawing/2014/main" id="{8FEA107B-000F-B6C0-CE45-388BE2857DCA}"/>
              </a:ext>
            </a:extLst>
          </p:cNvPr>
          <p:cNvSpPr/>
          <p:nvPr/>
        </p:nvSpPr>
        <p:spPr>
          <a:xfrm>
            <a:off x="8938354" y="2875399"/>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Etc.</a:t>
            </a:r>
          </a:p>
        </p:txBody>
      </p:sp>
      <p:sp>
        <p:nvSpPr>
          <p:cNvPr id="27" name="Hexagon 26">
            <a:extLst>
              <a:ext uri="{FF2B5EF4-FFF2-40B4-BE49-F238E27FC236}">
                <a16:creationId xmlns:a16="http://schemas.microsoft.com/office/drawing/2014/main" id="{042537CD-8A76-ECA2-C4C9-CAD487812876}"/>
              </a:ext>
            </a:extLst>
          </p:cNvPr>
          <p:cNvSpPr/>
          <p:nvPr/>
        </p:nvSpPr>
        <p:spPr>
          <a:xfrm>
            <a:off x="4674823" y="870324"/>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Dreams</a:t>
            </a:r>
          </a:p>
        </p:txBody>
      </p:sp>
      <p:sp>
        <p:nvSpPr>
          <p:cNvPr id="29" name="Hexagon 28">
            <a:extLst>
              <a:ext uri="{FF2B5EF4-FFF2-40B4-BE49-F238E27FC236}">
                <a16:creationId xmlns:a16="http://schemas.microsoft.com/office/drawing/2014/main" id="{FC9B94EA-3E9F-7734-3072-1D28DD987E66}"/>
              </a:ext>
            </a:extLst>
          </p:cNvPr>
          <p:cNvSpPr/>
          <p:nvPr/>
        </p:nvSpPr>
        <p:spPr>
          <a:xfrm>
            <a:off x="1832469" y="3806331"/>
            <a:ext cx="1621318" cy="129999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Finances</a:t>
            </a:r>
          </a:p>
        </p:txBody>
      </p:sp>
    </p:spTree>
    <p:extLst>
      <p:ext uri="{BB962C8B-B14F-4D97-AF65-F5344CB8AC3E}">
        <p14:creationId xmlns:p14="http://schemas.microsoft.com/office/powerpoint/2010/main" val="3264817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81DA9-06AE-7EF9-45E3-9592FC32FB0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19A9D0F-099F-05F1-1BC5-62059ABCDFFE}"/>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38790BE6-B5BD-7031-ACF3-28C036474D4E}"/>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488C6989-C4D1-36F2-EA98-60F97264A669}"/>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A6B94A36-AC93-673A-0C4E-4520AEB83848}"/>
              </a:ext>
            </a:extLst>
          </p:cNvPr>
          <p:cNvSpPr/>
          <p:nvPr/>
        </p:nvSpPr>
        <p:spPr>
          <a:xfrm>
            <a:off x="759822" y="1315277"/>
            <a:ext cx="11118783" cy="5542722"/>
          </a:xfrm>
          <a:prstGeom prst="rect">
            <a:avLst/>
          </a:prstGeom>
          <a:noFill/>
          <a:ln/>
        </p:spPr>
        <p:txBody>
          <a:bodyPr wrap="square" lIns="0" tIns="0" rIns="0" bIns="0" rtlCol="0" anchor="t"/>
          <a:lstStyle/>
          <a:p>
            <a:pPr algn="ctr"/>
            <a:endParaRPr lang="en-US" sz="3200" dirty="0">
              <a:solidFill>
                <a:schemeClr val="bg1"/>
              </a:solidFill>
              <a:latin typeface="Arial" panose="020B0604020202020204" pitchFamily="34" charset="0"/>
              <a:cs typeface="Arial" panose="020B0604020202020204" pitchFamily="34" charset="0"/>
            </a:endParaRPr>
          </a:p>
          <a:p>
            <a:pPr algn="ctr"/>
            <a:endParaRPr lang="en-US" sz="3200" dirty="0">
              <a:solidFill>
                <a:schemeClr val="bg1"/>
              </a:solidFill>
              <a:latin typeface="Arial" panose="020B0604020202020204" pitchFamily="34" charset="0"/>
              <a:cs typeface="Arial" panose="020B0604020202020204" pitchFamily="34" charset="0"/>
            </a:endParaRPr>
          </a:p>
          <a:p>
            <a:r>
              <a:rPr lang="en-US" sz="4800" dirty="0">
                <a:solidFill>
                  <a:schemeClr val="bg1"/>
                </a:solidFill>
                <a:latin typeface="Arial" panose="020B0604020202020204" pitchFamily="34" charset="0"/>
                <a:cs typeface="Arial" panose="020B0604020202020204" pitchFamily="34" charset="0"/>
              </a:rPr>
              <a:t>But… Are you hiding behind your fear?</a:t>
            </a:r>
          </a:p>
          <a:p>
            <a:pPr algn="ctr"/>
            <a:endParaRPr lang="en-US" sz="4800" dirty="0">
              <a:solidFill>
                <a:schemeClr val="bg1"/>
              </a:solidFill>
              <a:latin typeface="Arial" panose="020B0604020202020204" pitchFamily="34" charset="0"/>
              <a:cs typeface="Arial" panose="020B0604020202020204" pitchFamily="34" charset="0"/>
            </a:endParaRPr>
          </a:p>
          <a:p>
            <a:r>
              <a:rPr lang="en-US" sz="4800" dirty="0">
                <a:solidFill>
                  <a:schemeClr val="bg1"/>
                </a:solidFill>
                <a:latin typeface="Arial" panose="020B0604020202020204" pitchFamily="34" charset="0"/>
                <a:cs typeface="Arial" panose="020B0604020202020204" pitchFamily="34" charset="0"/>
              </a:rPr>
              <a:t>Do you avoid trying new things?</a:t>
            </a:r>
          </a:p>
        </p:txBody>
      </p:sp>
    </p:spTree>
    <p:extLst>
      <p:ext uri="{BB962C8B-B14F-4D97-AF65-F5344CB8AC3E}">
        <p14:creationId xmlns:p14="http://schemas.microsoft.com/office/powerpoint/2010/main" val="2271162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6BE70-1EAF-7814-1215-B05D4F99171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61BB19C-3D33-1100-F129-1851E0369439}"/>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3F9365E8-B09A-03F0-E02C-A4DBDB76FAC9}"/>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9BE67FDD-C6F4-E584-37C1-7C00BF5D2B59}"/>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9989F6D6-8526-A6CC-0B2A-E4A9C99D0636}"/>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Proverbs 29:25 NLT</a:t>
            </a:r>
          </a:p>
          <a:p>
            <a:r>
              <a:rPr lang="en-US" sz="3200" dirty="0">
                <a:solidFill>
                  <a:schemeClr val="accent2"/>
                </a:solidFill>
                <a:latin typeface="Arial" panose="020B0604020202020204" pitchFamily="34" charset="0"/>
                <a:cs typeface="Arial" panose="020B0604020202020204" pitchFamily="34" charset="0"/>
              </a:rPr>
              <a:t>25</a:t>
            </a:r>
            <a:r>
              <a:rPr lang="en-US" sz="3200" dirty="0">
                <a:solidFill>
                  <a:schemeClr val="bg1"/>
                </a:solidFill>
                <a:latin typeface="Arial" panose="020B0604020202020204" pitchFamily="34" charset="0"/>
                <a:cs typeface="Arial" panose="020B0604020202020204" pitchFamily="34" charset="0"/>
              </a:rPr>
              <a:t>  Fearing people is a dangerous trap, but trusting the LORD means safety.</a:t>
            </a:r>
          </a:p>
          <a:p>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0642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2152C-E1A3-E1C8-09F4-0C95AFA6E14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6B1F49-5524-FC0A-5DBC-053EB9D44D26}"/>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BC5CB0D4-53E9-6A4B-70C8-2743BC733D4F}"/>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9F94880A-F222-330C-98BB-4BB0EA195740}"/>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46492D16-7153-D560-747A-308808279F83}"/>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Deuteronomy 31:6 NLT</a:t>
            </a:r>
          </a:p>
          <a:p>
            <a:r>
              <a:rPr lang="en-US" sz="3200" dirty="0">
                <a:solidFill>
                  <a:schemeClr val="accent2"/>
                </a:solidFill>
                <a:latin typeface="Arial" panose="020B0604020202020204" pitchFamily="34" charset="0"/>
                <a:cs typeface="Arial" panose="020B0604020202020204" pitchFamily="34" charset="0"/>
              </a:rPr>
              <a:t>6</a:t>
            </a:r>
            <a:r>
              <a:rPr lang="en-US" sz="3200" dirty="0">
                <a:solidFill>
                  <a:schemeClr val="bg1"/>
                </a:solidFill>
                <a:latin typeface="Arial" panose="020B0604020202020204" pitchFamily="34" charset="0"/>
                <a:cs typeface="Arial" panose="020B0604020202020204" pitchFamily="34" charset="0"/>
              </a:rPr>
              <a:t>  So be strong and courageous! Do not be afraid and do not panic before them. For the LORD your God will personally go ahead of you. He will neither fail you nor abandon you.”</a:t>
            </a:r>
          </a:p>
          <a:p>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968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9E3AC-7F84-EA07-5899-B2833EA4822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47E1F58-2F98-AFA3-BBD4-5250D8D9701D}"/>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FA7E776B-10DA-E8CD-1C6E-95C5A07E1991}"/>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97D56FD8-4EEA-3BA1-770B-D2BA2605DDF3}"/>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B8876281-31E1-B197-EEBA-EB035A53A7DB}"/>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Psalms 27:1 NLT</a:t>
            </a:r>
          </a:p>
          <a:p>
            <a:r>
              <a:rPr lang="en-US" sz="3200" dirty="0">
                <a:solidFill>
                  <a:schemeClr val="accent2"/>
                </a:solidFill>
                <a:latin typeface="Arial" panose="020B0604020202020204" pitchFamily="34" charset="0"/>
                <a:cs typeface="Arial" panose="020B0604020202020204" pitchFamily="34" charset="0"/>
              </a:rPr>
              <a:t>1</a:t>
            </a:r>
            <a:r>
              <a:rPr lang="en-US" sz="3200" dirty="0">
                <a:solidFill>
                  <a:schemeClr val="bg1"/>
                </a:solidFill>
                <a:latin typeface="Arial" panose="020B0604020202020204" pitchFamily="34" charset="0"/>
                <a:cs typeface="Arial" panose="020B0604020202020204" pitchFamily="34" charset="0"/>
              </a:rPr>
              <a:t>  A psalm of David. The LORD is my light and my salvation—so why should I be afraid? The LORD is my fortress, protecting me from danger, so why should I tremble?</a:t>
            </a:r>
          </a:p>
        </p:txBody>
      </p:sp>
    </p:spTree>
    <p:extLst>
      <p:ext uri="{BB962C8B-B14F-4D97-AF65-F5344CB8AC3E}">
        <p14:creationId xmlns:p14="http://schemas.microsoft.com/office/powerpoint/2010/main" val="383541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97DD4-5EFD-C296-095E-A73FBFA4372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607E658-F229-DB22-DBD8-C2FD91BFF066}"/>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C6E2729F-FFA8-8225-C588-8D8F5414B175}"/>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84C0F4A1-CB6E-8982-F004-AC4B1C36A156}"/>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891C8BDD-7620-FBC1-7C81-9C678F8F1FA6}"/>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Psalms 27:1 NLT</a:t>
            </a:r>
          </a:p>
          <a:p>
            <a:r>
              <a:rPr lang="en-US" sz="3200" dirty="0">
                <a:solidFill>
                  <a:schemeClr val="accent2"/>
                </a:solidFill>
                <a:latin typeface="Arial" panose="020B0604020202020204" pitchFamily="34" charset="0"/>
                <a:cs typeface="Arial" panose="020B0604020202020204" pitchFamily="34" charset="0"/>
              </a:rPr>
              <a:t>1</a:t>
            </a:r>
            <a:r>
              <a:rPr lang="en-US" sz="3200" dirty="0">
                <a:solidFill>
                  <a:schemeClr val="bg1"/>
                </a:solidFill>
                <a:latin typeface="Arial" panose="020B0604020202020204" pitchFamily="34" charset="0"/>
                <a:cs typeface="Arial" panose="020B0604020202020204" pitchFamily="34" charset="0"/>
              </a:rPr>
              <a:t>  A psalm of David. The LORD is my light and my salvation—so why should I be afraid? The LORD is my fortress, protecting me from danger, so why should I tremble?</a:t>
            </a:r>
          </a:p>
        </p:txBody>
      </p:sp>
    </p:spTree>
    <p:extLst>
      <p:ext uri="{BB962C8B-B14F-4D97-AF65-F5344CB8AC3E}">
        <p14:creationId xmlns:p14="http://schemas.microsoft.com/office/powerpoint/2010/main" val="812498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BB875-4C27-908A-FC44-FD6A3830A64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849956D-3711-1780-BF8E-E336B63EC3EB}"/>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07D7F58E-E984-F6EF-1B60-F1FC55D271FB}"/>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9E632BD0-E694-9F94-33F3-169D56041941}"/>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8DB693D1-84B8-0C42-5BDF-508EB8D6DFA2}"/>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Romans 8:14-15 ESV</a:t>
            </a:r>
          </a:p>
          <a:p>
            <a:r>
              <a:rPr lang="en-US" sz="3200" dirty="0">
                <a:solidFill>
                  <a:schemeClr val="accent2"/>
                </a:solidFill>
                <a:latin typeface="Arial" panose="020B0604020202020204" pitchFamily="34" charset="0"/>
                <a:cs typeface="Arial" panose="020B0604020202020204" pitchFamily="34" charset="0"/>
              </a:rPr>
              <a:t>14</a:t>
            </a:r>
            <a:r>
              <a:rPr lang="en-US" sz="3200" dirty="0">
                <a:solidFill>
                  <a:schemeClr val="bg1"/>
                </a:solidFill>
                <a:latin typeface="Arial" panose="020B0604020202020204" pitchFamily="34" charset="0"/>
                <a:cs typeface="Arial" panose="020B0604020202020204" pitchFamily="34" charset="0"/>
              </a:rPr>
              <a:t>  For all who are led by the Spirit of God are sons of God.</a:t>
            </a:r>
          </a:p>
          <a:p>
            <a:r>
              <a:rPr lang="en-US" sz="3200" dirty="0">
                <a:solidFill>
                  <a:schemeClr val="accent2"/>
                </a:solidFill>
                <a:latin typeface="Arial" panose="020B0604020202020204" pitchFamily="34" charset="0"/>
                <a:cs typeface="Arial" panose="020B0604020202020204" pitchFamily="34" charset="0"/>
              </a:rPr>
              <a:t>15</a:t>
            </a:r>
            <a:r>
              <a:rPr lang="en-US" sz="3200" dirty="0">
                <a:solidFill>
                  <a:schemeClr val="bg1"/>
                </a:solidFill>
                <a:latin typeface="Arial" panose="020B0604020202020204" pitchFamily="34" charset="0"/>
                <a:cs typeface="Arial" panose="020B0604020202020204" pitchFamily="34" charset="0"/>
              </a:rPr>
              <a:t>  For you did not receive the spirit of slavery to fall back into fear, but you have received the Spirit of adoption as sons, by whom we cry, “Abba, Father.”</a:t>
            </a:r>
          </a:p>
        </p:txBody>
      </p:sp>
    </p:spTree>
    <p:extLst>
      <p:ext uri="{BB962C8B-B14F-4D97-AF65-F5344CB8AC3E}">
        <p14:creationId xmlns:p14="http://schemas.microsoft.com/office/powerpoint/2010/main" val="860599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84CCF-1F70-3E38-313D-CCD1D01309A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3962C02-B870-840F-59F0-4BB4742E254E}"/>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541CB40D-10E9-0CC4-55D1-DE5D46A5F7B5}"/>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D65A7962-0EBA-2259-7761-3666A470D7C1}"/>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00F3DAB4-2134-ADEE-B93B-CD812EAFD83E}"/>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John 14:27 NLT</a:t>
            </a:r>
          </a:p>
          <a:p>
            <a:r>
              <a:rPr lang="en-US" sz="3200" dirty="0">
                <a:solidFill>
                  <a:schemeClr val="accent2"/>
                </a:solidFill>
                <a:latin typeface="Arial" panose="020B0604020202020204" pitchFamily="34" charset="0"/>
                <a:cs typeface="Arial" panose="020B0604020202020204" pitchFamily="34" charset="0"/>
              </a:rPr>
              <a:t>27</a:t>
            </a:r>
            <a:r>
              <a:rPr lang="en-US" sz="3200" dirty="0">
                <a:solidFill>
                  <a:schemeClr val="bg1"/>
                </a:solidFill>
                <a:latin typeface="Arial" panose="020B0604020202020204" pitchFamily="34" charset="0"/>
                <a:cs typeface="Arial" panose="020B0604020202020204" pitchFamily="34" charset="0"/>
              </a:rPr>
              <a:t>  “I am leaving you with a gift—peace of mind and heart. And the peace I give is a gift the world cannot give. So don’t be troubled or afraid.</a:t>
            </a:r>
          </a:p>
          <a:p>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5516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40A5B-D98A-7C8B-1D08-5BF57BFEEF4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A6DEBB2-65FE-2B3F-CFCE-1396C2A786DB}"/>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E6E15064-F795-AB31-E30C-37AA6931EBD8}"/>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6C3A5616-1059-7E9E-1F24-732D9DEEC5C6}"/>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rgbClr val="FFC000"/>
                </a:solidFill>
                <a:latin typeface="Arial" panose="020B0604020202020204" pitchFamily="34" charset="0"/>
                <a:ea typeface="Georgia" pitchFamily="34" charset="-122"/>
                <a:cs typeface="Arial" panose="020B0604020202020204" pitchFamily="34" charset="0"/>
              </a:rPr>
              <a:t>Find your Balance</a:t>
            </a: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EBCFB5C8-A581-7E34-8ADA-9691C369E105}"/>
              </a:ext>
            </a:extLst>
          </p:cNvPr>
          <p:cNvSpPr/>
          <p:nvPr/>
        </p:nvSpPr>
        <p:spPr>
          <a:xfrm>
            <a:off x="759822" y="1315277"/>
            <a:ext cx="11118783" cy="5542722"/>
          </a:xfrm>
          <a:prstGeom prst="rect">
            <a:avLst/>
          </a:prstGeom>
          <a:noFill/>
          <a:ln/>
        </p:spPr>
        <p:txBody>
          <a:bodyPr wrap="square" lIns="0" tIns="0" rIns="0" bIns="0" rtlCol="0" anchor="t"/>
          <a:lstStyle/>
          <a:p>
            <a:r>
              <a:rPr lang="en-US" sz="3200" dirty="0">
                <a:solidFill>
                  <a:schemeClr val="accent2"/>
                </a:solidFill>
                <a:latin typeface="Arial" panose="020B0604020202020204" pitchFamily="34" charset="0"/>
                <a:cs typeface="Arial" panose="020B0604020202020204" pitchFamily="34" charset="0"/>
              </a:rPr>
              <a:t>Hebrews 13:6 NLT</a:t>
            </a:r>
          </a:p>
          <a:p>
            <a:r>
              <a:rPr lang="en-US" sz="3200" dirty="0">
                <a:solidFill>
                  <a:schemeClr val="accent2"/>
                </a:solidFill>
                <a:latin typeface="Arial" panose="020B0604020202020204" pitchFamily="34" charset="0"/>
                <a:cs typeface="Arial" panose="020B0604020202020204" pitchFamily="34" charset="0"/>
              </a:rPr>
              <a:t>6</a:t>
            </a:r>
            <a:r>
              <a:rPr lang="en-US" sz="3200" dirty="0">
                <a:solidFill>
                  <a:schemeClr val="bg1"/>
                </a:solidFill>
                <a:latin typeface="Arial" panose="020B0604020202020204" pitchFamily="34" charset="0"/>
                <a:cs typeface="Arial" panose="020B0604020202020204" pitchFamily="34" charset="0"/>
              </a:rPr>
              <a:t>  So we can say with confidence, “The LORD is my helper, so I will have no fear. What can mere people do to me?”</a:t>
            </a:r>
          </a:p>
        </p:txBody>
      </p:sp>
    </p:spTree>
    <p:extLst>
      <p:ext uri="{BB962C8B-B14F-4D97-AF65-F5344CB8AC3E}">
        <p14:creationId xmlns:p14="http://schemas.microsoft.com/office/powerpoint/2010/main" val="2447073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C957F-7025-36B5-488D-ADBF7F76B95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A26616E-3C3B-3B5B-E52E-7DC5C079AD35}"/>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BF23C4C3-400C-00D1-5FC1-FC0C4BD3DA31}"/>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294A9346-C727-8640-8EE7-2B9DD76B623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3C1C47D6-BFBB-2B67-F245-2D8B69AD9D9D}"/>
              </a:ext>
            </a:extLst>
          </p:cNvPr>
          <p:cNvSpPr/>
          <p:nvPr/>
        </p:nvSpPr>
        <p:spPr>
          <a:xfrm>
            <a:off x="0" y="1315277"/>
            <a:ext cx="12191999" cy="5542722"/>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Prayer</a:t>
            </a:r>
          </a:p>
        </p:txBody>
      </p:sp>
    </p:spTree>
    <p:extLst>
      <p:ext uri="{BB962C8B-B14F-4D97-AF65-F5344CB8AC3E}">
        <p14:creationId xmlns:p14="http://schemas.microsoft.com/office/powerpoint/2010/main" val="2184859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381</TotalTime>
  <Words>1382</Words>
  <Application>Microsoft Office PowerPoint</Application>
  <PresentationFormat>Widescreen</PresentationFormat>
  <Paragraphs>130</Paragraphs>
  <Slides>24</Slides>
  <Notes>20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Aptos</vt:lpstr>
      <vt:lpstr>Aptos Display</vt: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Bloomfield</dc:creator>
  <cp:lastModifiedBy>Michael Bloomfield</cp:lastModifiedBy>
  <cp:revision>1</cp:revision>
  <dcterms:created xsi:type="dcterms:W3CDTF">2026-09-12T04:17:25Z</dcterms:created>
  <dcterms:modified xsi:type="dcterms:W3CDTF">2026-09-13T06:18:15Z</dcterms:modified>
</cp:coreProperties>
</file>