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434" r:id="rId2"/>
    <p:sldId id="433" r:id="rId3"/>
    <p:sldId id="435" r:id="rId4"/>
    <p:sldId id="392" r:id="rId5"/>
    <p:sldId id="431" r:id="rId6"/>
    <p:sldId id="391" r:id="rId7"/>
    <p:sldId id="432" r:id="rId8"/>
    <p:sldId id="436" r:id="rId9"/>
    <p:sldId id="438" r:id="rId10"/>
    <p:sldId id="440" r:id="rId11"/>
    <p:sldId id="441" r:id="rId12"/>
    <p:sldId id="442" r:id="rId13"/>
    <p:sldId id="443" r:id="rId14"/>
    <p:sldId id="444" r:id="rId15"/>
    <p:sldId id="445" r:id="rId16"/>
    <p:sldId id="446" r:id="rId17"/>
    <p:sldId id="426" r:id="rId18"/>
    <p:sldId id="448" r:id="rId19"/>
    <p:sldId id="449" r:id="rId20"/>
    <p:sldId id="447"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0E145E-53AE-4F57-9A2E-996094E4E96B}" v="26" dt="2026-09-20T08:02:45.9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1175" autoAdjust="0"/>
  </p:normalViewPr>
  <p:slideViewPr>
    <p:cSldViewPr snapToGrid="0">
      <p:cViewPr varScale="1">
        <p:scale>
          <a:sx n="87" d="100"/>
          <a:sy n="87" d="100"/>
        </p:scale>
        <p:origin x="70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Bloomfield" userId="f70212b848e07b29" providerId="LiveId" clId="{E14D179C-A0F8-4829-B1A5-4AE6318F8A61}"/>
    <pc:docChg chg="undo custSel addSld delSld modSld sldOrd">
      <pc:chgData name="Michael Bloomfield" userId="f70212b848e07b29" providerId="LiveId" clId="{E14D179C-A0F8-4829-B1A5-4AE6318F8A61}" dt="2026-09-20T13:50:44.030" v="3868" actId="47"/>
      <pc:docMkLst>
        <pc:docMk/>
      </pc:docMkLst>
      <pc:sldChg chg="modSp add mod setBg">
        <pc:chgData name="Michael Bloomfield" userId="f70212b848e07b29" providerId="LiveId" clId="{E14D179C-A0F8-4829-B1A5-4AE6318F8A61}" dt="2026-09-19T23:08:56.903" v="49" actId="207"/>
        <pc:sldMkLst>
          <pc:docMk/>
          <pc:sldMk cId="1571019245" sldId="391"/>
        </pc:sldMkLst>
        <pc:spChg chg="mod">
          <ac:chgData name="Michael Bloomfield" userId="f70212b848e07b29" providerId="LiveId" clId="{E14D179C-A0F8-4829-B1A5-4AE6318F8A61}" dt="2026-09-19T23:08:56.903" v="49" actId="207"/>
          <ac:spMkLst>
            <pc:docMk/>
            <pc:sldMk cId="1571019245" sldId="391"/>
            <ac:spMk id="10" creationId="{FE958FB3-7757-FD53-DDB1-50EE8AC58148}"/>
          </ac:spMkLst>
        </pc:spChg>
      </pc:sldChg>
      <pc:sldChg chg="modSp mod ord">
        <pc:chgData name="Michael Bloomfield" userId="f70212b848e07b29" providerId="LiveId" clId="{E14D179C-A0F8-4829-B1A5-4AE6318F8A61}" dt="2026-09-20T01:57:12.422" v="453" actId="179"/>
        <pc:sldMkLst>
          <pc:docMk/>
          <pc:sldMk cId="3493598677" sldId="392"/>
        </pc:sldMkLst>
        <pc:spChg chg="mod">
          <ac:chgData name="Michael Bloomfield" userId="f70212b848e07b29" providerId="LiveId" clId="{E14D179C-A0F8-4829-B1A5-4AE6318F8A61}" dt="2026-09-19T23:07:50.106" v="47" actId="14100"/>
          <ac:spMkLst>
            <pc:docMk/>
            <pc:sldMk cId="3493598677" sldId="392"/>
            <ac:spMk id="4" creationId="{CC33D73D-54C4-6CAF-0596-F40C36B7E70D}"/>
          </ac:spMkLst>
        </pc:spChg>
        <pc:spChg chg="mod">
          <ac:chgData name="Michael Bloomfield" userId="f70212b848e07b29" providerId="LiveId" clId="{E14D179C-A0F8-4829-B1A5-4AE6318F8A61}" dt="2026-09-20T01:57:12.422" v="453" actId="179"/>
          <ac:spMkLst>
            <pc:docMk/>
            <pc:sldMk cId="3493598677" sldId="392"/>
            <ac:spMk id="5" creationId="{91074135-6BD1-FC6B-FBB8-79DDE1C8C21A}"/>
          </ac:spMkLst>
        </pc:spChg>
      </pc:sldChg>
      <pc:sldChg chg="del">
        <pc:chgData name="Michael Bloomfield" userId="f70212b848e07b29" providerId="LiveId" clId="{E14D179C-A0F8-4829-B1A5-4AE6318F8A61}" dt="2026-09-20T13:50:44.030" v="3868" actId="47"/>
        <pc:sldMkLst>
          <pc:docMk/>
          <pc:sldMk cId="4214802868" sldId="403"/>
        </pc:sldMkLst>
      </pc:sldChg>
      <pc:sldChg chg="del">
        <pc:chgData name="Michael Bloomfield" userId="f70212b848e07b29" providerId="LiveId" clId="{E14D179C-A0F8-4829-B1A5-4AE6318F8A61}" dt="2026-09-20T13:50:44.030" v="3868" actId="47"/>
        <pc:sldMkLst>
          <pc:docMk/>
          <pc:sldMk cId="1872028313" sldId="404"/>
        </pc:sldMkLst>
      </pc:sldChg>
      <pc:sldChg chg="del">
        <pc:chgData name="Michael Bloomfield" userId="f70212b848e07b29" providerId="LiveId" clId="{E14D179C-A0F8-4829-B1A5-4AE6318F8A61}" dt="2026-09-20T13:50:44.030" v="3868" actId="47"/>
        <pc:sldMkLst>
          <pc:docMk/>
          <pc:sldMk cId="2220216076" sldId="405"/>
        </pc:sldMkLst>
      </pc:sldChg>
      <pc:sldChg chg="del">
        <pc:chgData name="Michael Bloomfield" userId="f70212b848e07b29" providerId="LiveId" clId="{E14D179C-A0F8-4829-B1A5-4AE6318F8A61}" dt="2026-09-20T13:50:44.030" v="3868" actId="47"/>
        <pc:sldMkLst>
          <pc:docMk/>
          <pc:sldMk cId="3432171515" sldId="406"/>
        </pc:sldMkLst>
      </pc:sldChg>
      <pc:sldChg chg="del">
        <pc:chgData name="Michael Bloomfield" userId="f70212b848e07b29" providerId="LiveId" clId="{E14D179C-A0F8-4829-B1A5-4AE6318F8A61}" dt="2026-09-20T13:50:44.030" v="3868" actId="47"/>
        <pc:sldMkLst>
          <pc:docMk/>
          <pc:sldMk cId="2416361301" sldId="407"/>
        </pc:sldMkLst>
      </pc:sldChg>
      <pc:sldChg chg="del">
        <pc:chgData name="Michael Bloomfield" userId="f70212b848e07b29" providerId="LiveId" clId="{E14D179C-A0F8-4829-B1A5-4AE6318F8A61}" dt="2026-09-20T13:50:44.030" v="3868" actId="47"/>
        <pc:sldMkLst>
          <pc:docMk/>
          <pc:sldMk cId="2453461529" sldId="408"/>
        </pc:sldMkLst>
      </pc:sldChg>
      <pc:sldChg chg="del">
        <pc:chgData name="Michael Bloomfield" userId="f70212b848e07b29" providerId="LiveId" clId="{E14D179C-A0F8-4829-B1A5-4AE6318F8A61}" dt="2026-09-20T13:50:44.030" v="3868" actId="47"/>
        <pc:sldMkLst>
          <pc:docMk/>
          <pc:sldMk cId="2759119640" sldId="410"/>
        </pc:sldMkLst>
      </pc:sldChg>
      <pc:sldChg chg="del">
        <pc:chgData name="Michael Bloomfield" userId="f70212b848e07b29" providerId="LiveId" clId="{E14D179C-A0F8-4829-B1A5-4AE6318F8A61}" dt="2026-09-20T13:50:44.030" v="3868" actId="47"/>
        <pc:sldMkLst>
          <pc:docMk/>
          <pc:sldMk cId="3329016945" sldId="411"/>
        </pc:sldMkLst>
      </pc:sldChg>
      <pc:sldChg chg="del">
        <pc:chgData name="Michael Bloomfield" userId="f70212b848e07b29" providerId="LiveId" clId="{E14D179C-A0F8-4829-B1A5-4AE6318F8A61}" dt="2026-09-20T13:50:44.030" v="3868" actId="47"/>
        <pc:sldMkLst>
          <pc:docMk/>
          <pc:sldMk cId="3515833794" sldId="412"/>
        </pc:sldMkLst>
      </pc:sldChg>
      <pc:sldChg chg="del">
        <pc:chgData name="Michael Bloomfield" userId="f70212b848e07b29" providerId="LiveId" clId="{E14D179C-A0F8-4829-B1A5-4AE6318F8A61}" dt="2026-09-20T13:50:44.030" v="3868" actId="47"/>
        <pc:sldMkLst>
          <pc:docMk/>
          <pc:sldMk cId="4280642836" sldId="413"/>
        </pc:sldMkLst>
      </pc:sldChg>
      <pc:sldChg chg="del">
        <pc:chgData name="Michael Bloomfield" userId="f70212b848e07b29" providerId="LiveId" clId="{E14D179C-A0F8-4829-B1A5-4AE6318F8A61}" dt="2026-09-20T13:50:44.030" v="3868" actId="47"/>
        <pc:sldMkLst>
          <pc:docMk/>
          <pc:sldMk cId="2271162223" sldId="414"/>
        </pc:sldMkLst>
      </pc:sldChg>
      <pc:sldChg chg="del">
        <pc:chgData name="Michael Bloomfield" userId="f70212b848e07b29" providerId="LiveId" clId="{E14D179C-A0F8-4829-B1A5-4AE6318F8A61}" dt="2026-09-20T13:50:44.030" v="3868" actId="47"/>
        <pc:sldMkLst>
          <pc:docMk/>
          <pc:sldMk cId="424968152" sldId="415"/>
        </pc:sldMkLst>
      </pc:sldChg>
      <pc:sldChg chg="del">
        <pc:chgData name="Michael Bloomfield" userId="f70212b848e07b29" providerId="LiveId" clId="{E14D179C-A0F8-4829-B1A5-4AE6318F8A61}" dt="2026-09-20T13:50:44.030" v="3868" actId="47"/>
        <pc:sldMkLst>
          <pc:docMk/>
          <pc:sldMk cId="383541474" sldId="416"/>
        </pc:sldMkLst>
      </pc:sldChg>
      <pc:sldChg chg="del">
        <pc:chgData name="Michael Bloomfield" userId="f70212b848e07b29" providerId="LiveId" clId="{E14D179C-A0F8-4829-B1A5-4AE6318F8A61}" dt="2026-09-20T13:50:44.030" v="3868" actId="47"/>
        <pc:sldMkLst>
          <pc:docMk/>
          <pc:sldMk cId="812498129" sldId="417"/>
        </pc:sldMkLst>
      </pc:sldChg>
      <pc:sldChg chg="del">
        <pc:chgData name="Michael Bloomfield" userId="f70212b848e07b29" providerId="LiveId" clId="{E14D179C-A0F8-4829-B1A5-4AE6318F8A61}" dt="2026-09-20T13:50:44.030" v="3868" actId="47"/>
        <pc:sldMkLst>
          <pc:docMk/>
          <pc:sldMk cId="860599308" sldId="418"/>
        </pc:sldMkLst>
      </pc:sldChg>
      <pc:sldChg chg="del">
        <pc:chgData name="Michael Bloomfield" userId="f70212b848e07b29" providerId="LiveId" clId="{E14D179C-A0F8-4829-B1A5-4AE6318F8A61}" dt="2026-09-20T13:50:44.030" v="3868" actId="47"/>
        <pc:sldMkLst>
          <pc:docMk/>
          <pc:sldMk cId="1315516779" sldId="419"/>
        </pc:sldMkLst>
      </pc:sldChg>
      <pc:sldChg chg="del">
        <pc:chgData name="Michael Bloomfield" userId="f70212b848e07b29" providerId="LiveId" clId="{E14D179C-A0F8-4829-B1A5-4AE6318F8A61}" dt="2026-09-20T13:50:44.030" v="3868" actId="47"/>
        <pc:sldMkLst>
          <pc:docMk/>
          <pc:sldMk cId="2447073917" sldId="420"/>
        </pc:sldMkLst>
      </pc:sldChg>
      <pc:sldChg chg="del">
        <pc:chgData name="Michael Bloomfield" userId="f70212b848e07b29" providerId="LiveId" clId="{E14D179C-A0F8-4829-B1A5-4AE6318F8A61}" dt="2026-09-20T13:50:44.030" v="3868" actId="47"/>
        <pc:sldMkLst>
          <pc:docMk/>
          <pc:sldMk cId="2184859599" sldId="421"/>
        </pc:sldMkLst>
      </pc:sldChg>
      <pc:sldChg chg="del">
        <pc:chgData name="Michael Bloomfield" userId="f70212b848e07b29" providerId="LiveId" clId="{E14D179C-A0F8-4829-B1A5-4AE6318F8A61}" dt="2026-09-20T13:50:44.030" v="3868" actId="47"/>
        <pc:sldMkLst>
          <pc:docMk/>
          <pc:sldMk cId="2488405689" sldId="422"/>
        </pc:sldMkLst>
      </pc:sldChg>
      <pc:sldChg chg="del">
        <pc:chgData name="Michael Bloomfield" userId="f70212b848e07b29" providerId="LiveId" clId="{E14D179C-A0F8-4829-B1A5-4AE6318F8A61}" dt="2026-09-20T13:50:44.030" v="3868" actId="47"/>
        <pc:sldMkLst>
          <pc:docMk/>
          <pc:sldMk cId="3264817883" sldId="423"/>
        </pc:sldMkLst>
      </pc:sldChg>
      <pc:sldChg chg="del">
        <pc:chgData name="Michael Bloomfield" userId="f70212b848e07b29" providerId="LiveId" clId="{E14D179C-A0F8-4829-B1A5-4AE6318F8A61}" dt="2026-09-20T13:50:44.030" v="3868" actId="47"/>
        <pc:sldMkLst>
          <pc:docMk/>
          <pc:sldMk cId="992040947" sldId="425"/>
        </pc:sldMkLst>
      </pc:sldChg>
      <pc:sldChg chg="modSp mod ord">
        <pc:chgData name="Michael Bloomfield" userId="f70212b848e07b29" providerId="LiveId" clId="{E14D179C-A0F8-4829-B1A5-4AE6318F8A61}" dt="2026-09-20T08:02:34.577" v="3746" actId="20577"/>
        <pc:sldMkLst>
          <pc:docMk/>
          <pc:sldMk cId="1331788344" sldId="426"/>
        </pc:sldMkLst>
        <pc:spChg chg="mod">
          <ac:chgData name="Michael Bloomfield" userId="f70212b848e07b29" providerId="LiveId" clId="{E14D179C-A0F8-4829-B1A5-4AE6318F8A61}" dt="2026-09-20T08:02:34.577" v="3746" actId="20577"/>
          <ac:spMkLst>
            <pc:docMk/>
            <pc:sldMk cId="1331788344" sldId="426"/>
            <ac:spMk id="7" creationId="{DE158FC6-9C4D-13E1-263C-35B3AC23A20D}"/>
          </ac:spMkLst>
        </pc:spChg>
      </pc:sldChg>
      <pc:sldChg chg="del">
        <pc:chgData name="Michael Bloomfield" userId="f70212b848e07b29" providerId="LiveId" clId="{E14D179C-A0F8-4829-B1A5-4AE6318F8A61}" dt="2026-09-20T13:50:44.030" v="3868" actId="47"/>
        <pc:sldMkLst>
          <pc:docMk/>
          <pc:sldMk cId="2817797477" sldId="427"/>
        </pc:sldMkLst>
      </pc:sldChg>
      <pc:sldChg chg="del">
        <pc:chgData name="Michael Bloomfield" userId="f70212b848e07b29" providerId="LiveId" clId="{E14D179C-A0F8-4829-B1A5-4AE6318F8A61}" dt="2026-09-20T13:50:44.030" v="3868" actId="47"/>
        <pc:sldMkLst>
          <pc:docMk/>
          <pc:sldMk cId="2288935143" sldId="428"/>
        </pc:sldMkLst>
      </pc:sldChg>
      <pc:sldChg chg="del">
        <pc:chgData name="Michael Bloomfield" userId="f70212b848e07b29" providerId="LiveId" clId="{E14D179C-A0F8-4829-B1A5-4AE6318F8A61}" dt="2026-09-20T13:50:44.030" v="3868" actId="47"/>
        <pc:sldMkLst>
          <pc:docMk/>
          <pc:sldMk cId="2821002626" sldId="429"/>
        </pc:sldMkLst>
      </pc:sldChg>
      <pc:sldChg chg="del">
        <pc:chgData name="Michael Bloomfield" userId="f70212b848e07b29" providerId="LiveId" clId="{E14D179C-A0F8-4829-B1A5-4AE6318F8A61}" dt="2026-09-20T13:50:44.030" v="3868" actId="47"/>
        <pc:sldMkLst>
          <pc:docMk/>
          <pc:sldMk cId="3980114748" sldId="430"/>
        </pc:sldMkLst>
      </pc:sldChg>
      <pc:sldChg chg="modSp mod">
        <pc:chgData name="Michael Bloomfield" userId="f70212b848e07b29" providerId="LiveId" clId="{E14D179C-A0F8-4829-B1A5-4AE6318F8A61}" dt="2026-09-20T01:57:46.643" v="469" actId="179"/>
        <pc:sldMkLst>
          <pc:docMk/>
          <pc:sldMk cId="3470605721" sldId="431"/>
        </pc:sldMkLst>
        <pc:spChg chg="mod">
          <ac:chgData name="Michael Bloomfield" userId="f70212b848e07b29" providerId="LiveId" clId="{E14D179C-A0F8-4829-B1A5-4AE6318F8A61}" dt="2026-09-19T23:07:40.100" v="45" actId="14100"/>
          <ac:spMkLst>
            <pc:docMk/>
            <pc:sldMk cId="3470605721" sldId="431"/>
            <ac:spMk id="4" creationId="{64472679-DE40-080E-AE59-250A93BFCFA3}"/>
          </ac:spMkLst>
        </pc:spChg>
        <pc:spChg chg="mod">
          <ac:chgData name="Michael Bloomfield" userId="f70212b848e07b29" providerId="LiveId" clId="{E14D179C-A0F8-4829-B1A5-4AE6318F8A61}" dt="2026-09-20T01:57:46.643" v="469" actId="179"/>
          <ac:spMkLst>
            <pc:docMk/>
            <pc:sldMk cId="3470605721" sldId="431"/>
            <ac:spMk id="5" creationId="{CF0EE460-2359-3335-3C42-1FE8F3215B5E}"/>
          </ac:spMkLst>
        </pc:spChg>
      </pc:sldChg>
      <pc:sldChg chg="modSp add mod">
        <pc:chgData name="Michael Bloomfield" userId="f70212b848e07b29" providerId="LiveId" clId="{E14D179C-A0F8-4829-B1A5-4AE6318F8A61}" dt="2026-09-19T23:09:02.155" v="50" actId="207"/>
        <pc:sldMkLst>
          <pc:docMk/>
          <pc:sldMk cId="3081955022" sldId="432"/>
        </pc:sldMkLst>
        <pc:spChg chg="mod">
          <ac:chgData name="Michael Bloomfield" userId="f70212b848e07b29" providerId="LiveId" clId="{E14D179C-A0F8-4829-B1A5-4AE6318F8A61}" dt="2026-09-19T23:09:02.155" v="50" actId="207"/>
          <ac:spMkLst>
            <pc:docMk/>
            <pc:sldMk cId="3081955022" sldId="432"/>
            <ac:spMk id="4" creationId="{23C55381-54C9-AC42-7D0C-3E93DFEE8AFD}"/>
          </ac:spMkLst>
        </pc:spChg>
      </pc:sldChg>
      <pc:sldChg chg="add del">
        <pc:chgData name="Michael Bloomfield" userId="f70212b848e07b29" providerId="LiveId" clId="{E14D179C-A0F8-4829-B1A5-4AE6318F8A61}" dt="2026-09-19T23:09:05.938" v="51" actId="47"/>
        <pc:sldMkLst>
          <pc:docMk/>
          <pc:sldMk cId="668526147" sldId="433"/>
        </pc:sldMkLst>
      </pc:sldChg>
      <pc:sldChg chg="addSp modSp new mod ord">
        <pc:chgData name="Michael Bloomfield" userId="f70212b848e07b29" providerId="LiveId" clId="{E14D179C-A0F8-4829-B1A5-4AE6318F8A61}" dt="2026-09-20T00:20:41.206" v="171"/>
        <pc:sldMkLst>
          <pc:docMk/>
          <pc:sldMk cId="3133734659" sldId="433"/>
        </pc:sldMkLst>
        <pc:picChg chg="add mod">
          <ac:chgData name="Michael Bloomfield" userId="f70212b848e07b29" providerId="LiveId" clId="{E14D179C-A0F8-4829-B1A5-4AE6318F8A61}" dt="2026-09-20T00:19:11.639" v="166" actId="14100"/>
          <ac:picMkLst>
            <pc:docMk/>
            <pc:sldMk cId="3133734659" sldId="433"/>
            <ac:picMk id="3" creationId="{8444914B-69F3-378B-08F7-9308A09D3ACB}"/>
          </ac:picMkLst>
        </pc:picChg>
      </pc:sldChg>
      <pc:sldChg chg="modSp add mod">
        <pc:chgData name="Michael Bloomfield" userId="f70212b848e07b29" providerId="LiveId" clId="{E14D179C-A0F8-4829-B1A5-4AE6318F8A61}" dt="2026-09-20T01:56:18.094" v="440" actId="255"/>
        <pc:sldMkLst>
          <pc:docMk/>
          <pc:sldMk cId="354992154" sldId="434"/>
        </pc:sldMkLst>
        <pc:spChg chg="mod">
          <ac:chgData name="Michael Bloomfield" userId="f70212b848e07b29" providerId="LiveId" clId="{E14D179C-A0F8-4829-B1A5-4AE6318F8A61}" dt="2026-09-20T01:56:18.094" v="440" actId="255"/>
          <ac:spMkLst>
            <pc:docMk/>
            <pc:sldMk cId="354992154" sldId="434"/>
            <ac:spMk id="2" creationId="{34B781AC-C5BD-DA35-4938-26B123D45E5A}"/>
          </ac:spMkLst>
        </pc:spChg>
      </pc:sldChg>
      <pc:sldChg chg="addSp delSp modSp new mod setBg">
        <pc:chgData name="Michael Bloomfield" userId="f70212b848e07b29" providerId="LiveId" clId="{E14D179C-A0F8-4829-B1A5-4AE6318F8A61}" dt="2026-09-20T01:53:49.818" v="409" actId="14100"/>
        <pc:sldMkLst>
          <pc:docMk/>
          <pc:sldMk cId="2639706498" sldId="435"/>
        </pc:sldMkLst>
        <pc:spChg chg="add del">
          <ac:chgData name="Michael Bloomfield" userId="f70212b848e07b29" providerId="LiveId" clId="{E14D179C-A0F8-4829-B1A5-4AE6318F8A61}" dt="2026-09-20T01:53:14.325" v="402" actId="26606"/>
          <ac:spMkLst>
            <pc:docMk/>
            <pc:sldMk cId="2639706498" sldId="435"/>
            <ac:spMk id="10" creationId="{5F9CFCE6-877F-4858-B8BD-2C52CA8AFBC4}"/>
          </ac:spMkLst>
        </pc:spChg>
        <pc:spChg chg="add del">
          <ac:chgData name="Michael Bloomfield" userId="f70212b848e07b29" providerId="LiveId" clId="{E14D179C-A0F8-4829-B1A5-4AE6318F8A61}" dt="2026-09-20T01:53:14.325" v="402" actId="26606"/>
          <ac:spMkLst>
            <pc:docMk/>
            <pc:sldMk cId="2639706498" sldId="435"/>
            <ac:spMk id="12" creationId="{8213F8A0-12AE-4514-8372-0DD766EC28EE}"/>
          </ac:spMkLst>
        </pc:spChg>
        <pc:spChg chg="add del">
          <ac:chgData name="Michael Bloomfield" userId="f70212b848e07b29" providerId="LiveId" clId="{E14D179C-A0F8-4829-B1A5-4AE6318F8A61}" dt="2026-09-20T01:53:14.325" v="402" actId="26606"/>
          <ac:spMkLst>
            <pc:docMk/>
            <pc:sldMk cId="2639706498" sldId="435"/>
            <ac:spMk id="14" creationId="{9EFF17D4-9A8C-4CE5-B096-D8CCD4400437}"/>
          </ac:spMkLst>
        </pc:spChg>
        <pc:spChg chg="add del">
          <ac:chgData name="Michael Bloomfield" userId="f70212b848e07b29" providerId="LiveId" clId="{E14D179C-A0F8-4829-B1A5-4AE6318F8A61}" dt="2026-09-20T01:52:44.032" v="398" actId="26606"/>
          <ac:spMkLst>
            <pc:docMk/>
            <pc:sldMk cId="2639706498" sldId="435"/>
            <ac:spMk id="19" creationId="{D99D2C73-08B0-4F6B-A8E9-4651E6BDBE48}"/>
          </ac:spMkLst>
        </pc:spChg>
        <pc:spChg chg="add del">
          <ac:chgData name="Michael Bloomfield" userId="f70212b848e07b29" providerId="LiveId" clId="{E14D179C-A0F8-4829-B1A5-4AE6318F8A61}" dt="2026-09-20T01:52:44.032" v="398" actId="26606"/>
          <ac:spMkLst>
            <pc:docMk/>
            <pc:sldMk cId="2639706498" sldId="435"/>
            <ac:spMk id="21" creationId="{968DB88C-7EF2-487C-85D1-848F61F13E3F}"/>
          </ac:spMkLst>
        </pc:spChg>
        <pc:spChg chg="add del">
          <ac:chgData name="Michael Bloomfield" userId="f70212b848e07b29" providerId="LiveId" clId="{E14D179C-A0F8-4829-B1A5-4AE6318F8A61}" dt="2026-09-20T01:53:12.667" v="400" actId="26606"/>
          <ac:spMkLst>
            <pc:docMk/>
            <pc:sldMk cId="2639706498" sldId="435"/>
            <ac:spMk id="23" creationId="{9EFF17D4-9A8C-4CE5-B096-D8CCD4400437}"/>
          </ac:spMkLst>
        </pc:spChg>
        <pc:spChg chg="add del">
          <ac:chgData name="Michael Bloomfield" userId="f70212b848e07b29" providerId="LiveId" clId="{E14D179C-A0F8-4829-B1A5-4AE6318F8A61}" dt="2026-09-20T01:53:12.667" v="400" actId="26606"/>
          <ac:spMkLst>
            <pc:docMk/>
            <pc:sldMk cId="2639706498" sldId="435"/>
            <ac:spMk id="24" creationId="{5F9CFCE6-877F-4858-B8BD-2C52CA8AFBC4}"/>
          </ac:spMkLst>
        </pc:spChg>
        <pc:spChg chg="add del">
          <ac:chgData name="Michael Bloomfield" userId="f70212b848e07b29" providerId="LiveId" clId="{E14D179C-A0F8-4829-B1A5-4AE6318F8A61}" dt="2026-09-20T01:53:12.667" v="400" actId="26606"/>
          <ac:spMkLst>
            <pc:docMk/>
            <pc:sldMk cId="2639706498" sldId="435"/>
            <ac:spMk id="25" creationId="{8213F8A0-12AE-4514-8372-0DD766EC28EE}"/>
          </ac:spMkLst>
        </pc:spChg>
        <pc:picChg chg="add mod">
          <ac:chgData name="Michael Bloomfield" userId="f70212b848e07b29" providerId="LiveId" clId="{E14D179C-A0F8-4829-B1A5-4AE6318F8A61}" dt="2026-09-20T01:53:35.347" v="407" actId="14100"/>
          <ac:picMkLst>
            <pc:docMk/>
            <pc:sldMk cId="2639706498" sldId="435"/>
            <ac:picMk id="3" creationId="{98600621-12B5-1D6B-463D-141D0C1A4A66}"/>
          </ac:picMkLst>
        </pc:picChg>
        <pc:picChg chg="add mod">
          <ac:chgData name="Michael Bloomfield" userId="f70212b848e07b29" providerId="LiveId" clId="{E14D179C-A0F8-4829-B1A5-4AE6318F8A61}" dt="2026-09-20T01:53:49.818" v="409" actId="14100"/>
          <ac:picMkLst>
            <pc:docMk/>
            <pc:sldMk cId="2639706498" sldId="435"/>
            <ac:picMk id="5" creationId="{E76114C3-A6F7-FEE2-CA71-E42B52A54ACE}"/>
          </ac:picMkLst>
        </pc:picChg>
      </pc:sldChg>
      <pc:sldChg chg="modSp add mod ord modNotesTx">
        <pc:chgData name="Michael Bloomfield" userId="f70212b848e07b29" providerId="LiveId" clId="{E14D179C-A0F8-4829-B1A5-4AE6318F8A61}" dt="2026-09-20T04:50:57.073" v="2634" actId="255"/>
        <pc:sldMkLst>
          <pc:docMk/>
          <pc:sldMk cId="1253232157" sldId="436"/>
        </pc:sldMkLst>
        <pc:spChg chg="mod">
          <ac:chgData name="Michael Bloomfield" userId="f70212b848e07b29" providerId="LiveId" clId="{E14D179C-A0F8-4829-B1A5-4AE6318F8A61}" dt="2026-09-20T02:06:15.907" v="545" actId="20577"/>
          <ac:spMkLst>
            <pc:docMk/>
            <pc:sldMk cId="1253232157" sldId="436"/>
            <ac:spMk id="4" creationId="{6444EB28-F6D4-D57C-9BF6-E0843993FE41}"/>
          </ac:spMkLst>
        </pc:spChg>
        <pc:spChg chg="mod">
          <ac:chgData name="Michael Bloomfield" userId="f70212b848e07b29" providerId="LiveId" clId="{E14D179C-A0F8-4829-B1A5-4AE6318F8A61}" dt="2026-09-20T04:50:57.073" v="2634" actId="255"/>
          <ac:spMkLst>
            <pc:docMk/>
            <pc:sldMk cId="1253232157" sldId="436"/>
            <ac:spMk id="7" creationId="{165D6F41-5DFC-10EB-10E4-5148396EF0E2}"/>
          </ac:spMkLst>
        </pc:spChg>
      </pc:sldChg>
      <pc:sldChg chg="add del">
        <pc:chgData name="Michael Bloomfield" userId="f70212b848e07b29" providerId="LiveId" clId="{E14D179C-A0F8-4829-B1A5-4AE6318F8A61}" dt="2026-09-20T04:30:59.382" v="2119" actId="47"/>
        <pc:sldMkLst>
          <pc:docMk/>
          <pc:sldMk cId="2176288025" sldId="437"/>
        </pc:sldMkLst>
      </pc:sldChg>
      <pc:sldChg chg="modSp add mod modNotesTx">
        <pc:chgData name="Michael Bloomfield" userId="f70212b848e07b29" providerId="LiveId" clId="{E14D179C-A0F8-4829-B1A5-4AE6318F8A61}" dt="2026-09-20T04:51:30.814" v="2635" actId="207"/>
        <pc:sldMkLst>
          <pc:docMk/>
          <pc:sldMk cId="3783767253" sldId="438"/>
        </pc:sldMkLst>
        <pc:spChg chg="mod">
          <ac:chgData name="Michael Bloomfield" userId="f70212b848e07b29" providerId="LiveId" clId="{E14D179C-A0F8-4829-B1A5-4AE6318F8A61}" dt="2026-09-20T04:17:03.744" v="1960" actId="20577"/>
          <ac:spMkLst>
            <pc:docMk/>
            <pc:sldMk cId="3783767253" sldId="438"/>
            <ac:spMk id="4" creationId="{1F44499C-4DE5-DACA-003E-0BC72CCDAEEF}"/>
          </ac:spMkLst>
        </pc:spChg>
        <pc:spChg chg="mod">
          <ac:chgData name="Michael Bloomfield" userId="f70212b848e07b29" providerId="LiveId" clId="{E14D179C-A0F8-4829-B1A5-4AE6318F8A61}" dt="2026-09-20T04:51:30.814" v="2635" actId="207"/>
          <ac:spMkLst>
            <pc:docMk/>
            <pc:sldMk cId="3783767253" sldId="438"/>
            <ac:spMk id="7" creationId="{22724862-E7F9-F083-DB08-53E64B193BAD}"/>
          </ac:spMkLst>
        </pc:spChg>
      </pc:sldChg>
      <pc:sldChg chg="modSp add del mod modNotesTx">
        <pc:chgData name="Michael Bloomfield" userId="f70212b848e07b29" providerId="LiveId" clId="{E14D179C-A0F8-4829-B1A5-4AE6318F8A61}" dt="2026-09-20T04:17:42.783" v="2013" actId="47"/>
        <pc:sldMkLst>
          <pc:docMk/>
          <pc:sldMk cId="510510383" sldId="439"/>
        </pc:sldMkLst>
        <pc:spChg chg="mod">
          <ac:chgData name="Michael Bloomfield" userId="f70212b848e07b29" providerId="LiveId" clId="{E14D179C-A0F8-4829-B1A5-4AE6318F8A61}" dt="2026-09-20T04:06:44.513" v="1209" actId="20577"/>
          <ac:spMkLst>
            <pc:docMk/>
            <pc:sldMk cId="510510383" sldId="439"/>
            <ac:spMk id="4" creationId="{3575778B-8222-C2DB-BE3A-66C9EFFE50B5}"/>
          </ac:spMkLst>
        </pc:spChg>
        <pc:spChg chg="mod">
          <ac:chgData name="Michael Bloomfield" userId="f70212b848e07b29" providerId="LiveId" clId="{E14D179C-A0F8-4829-B1A5-4AE6318F8A61}" dt="2026-09-20T04:07:18.282" v="1303" actId="6549"/>
          <ac:spMkLst>
            <pc:docMk/>
            <pc:sldMk cId="510510383" sldId="439"/>
            <ac:spMk id="7" creationId="{9E262CDD-3311-704E-210B-879B0B6D2A4A}"/>
          </ac:spMkLst>
        </pc:spChg>
      </pc:sldChg>
      <pc:sldChg chg="addSp delSp modSp add mod">
        <pc:chgData name="Michael Bloomfield" userId="f70212b848e07b29" providerId="LiveId" clId="{E14D179C-A0F8-4829-B1A5-4AE6318F8A61}" dt="2026-09-20T05:04:13.382" v="2717" actId="20577"/>
        <pc:sldMkLst>
          <pc:docMk/>
          <pc:sldMk cId="1246331898" sldId="440"/>
        </pc:sldMkLst>
        <pc:spChg chg="del mod">
          <ac:chgData name="Michael Bloomfield" userId="f70212b848e07b29" providerId="LiveId" clId="{E14D179C-A0F8-4829-B1A5-4AE6318F8A61}" dt="2026-09-20T04:18:01.154" v="2015" actId="478"/>
          <ac:spMkLst>
            <pc:docMk/>
            <pc:sldMk cId="1246331898" sldId="440"/>
            <ac:spMk id="4" creationId="{53CC3F7A-5EC3-C3D1-BFFB-AF6A9A59B1B9}"/>
          </ac:spMkLst>
        </pc:spChg>
        <pc:spChg chg="add mod">
          <ac:chgData name="Michael Bloomfield" userId="f70212b848e07b29" providerId="LiveId" clId="{E14D179C-A0F8-4829-B1A5-4AE6318F8A61}" dt="2026-09-20T04:18:13.976" v="2034" actId="20577"/>
          <ac:spMkLst>
            <pc:docMk/>
            <pc:sldMk cId="1246331898" sldId="440"/>
            <ac:spMk id="6" creationId="{6EDF064D-D5CF-77CB-4B57-5A22C298B6D0}"/>
          </ac:spMkLst>
        </pc:spChg>
        <pc:spChg chg="mod">
          <ac:chgData name="Michael Bloomfield" userId="f70212b848e07b29" providerId="LiveId" clId="{E14D179C-A0F8-4829-B1A5-4AE6318F8A61}" dt="2026-09-20T05:04:13.382" v="2717" actId="20577"/>
          <ac:spMkLst>
            <pc:docMk/>
            <pc:sldMk cId="1246331898" sldId="440"/>
            <ac:spMk id="7" creationId="{030B9FFC-24F3-FA4D-BE04-BB649A68007B}"/>
          </ac:spMkLst>
        </pc:spChg>
      </pc:sldChg>
      <pc:sldChg chg="modSp add mod ord">
        <pc:chgData name="Michael Bloomfield" userId="f70212b848e07b29" providerId="LiveId" clId="{E14D179C-A0F8-4829-B1A5-4AE6318F8A61}" dt="2026-09-20T04:51:46.549" v="2638" actId="207"/>
        <pc:sldMkLst>
          <pc:docMk/>
          <pc:sldMk cId="3469255403" sldId="441"/>
        </pc:sldMkLst>
        <pc:spChg chg="mod">
          <ac:chgData name="Michael Bloomfield" userId="f70212b848e07b29" providerId="LiveId" clId="{E14D179C-A0F8-4829-B1A5-4AE6318F8A61}" dt="2026-09-20T04:51:46.549" v="2638" actId="207"/>
          <ac:spMkLst>
            <pc:docMk/>
            <pc:sldMk cId="3469255403" sldId="441"/>
            <ac:spMk id="7" creationId="{4906E30E-D93F-6378-15F1-43E951F54FCD}"/>
          </ac:spMkLst>
        </pc:spChg>
      </pc:sldChg>
      <pc:sldChg chg="modSp add mod">
        <pc:chgData name="Michael Bloomfield" userId="f70212b848e07b29" providerId="LiveId" clId="{E14D179C-A0F8-4829-B1A5-4AE6318F8A61}" dt="2026-09-20T04:52:43.684" v="2642" actId="207"/>
        <pc:sldMkLst>
          <pc:docMk/>
          <pc:sldMk cId="300540889" sldId="442"/>
        </pc:sldMkLst>
        <pc:spChg chg="mod">
          <ac:chgData name="Michael Bloomfield" userId="f70212b848e07b29" providerId="LiveId" clId="{E14D179C-A0F8-4829-B1A5-4AE6318F8A61}" dt="2026-09-20T04:52:43.684" v="2642" actId="207"/>
          <ac:spMkLst>
            <pc:docMk/>
            <pc:sldMk cId="300540889" sldId="442"/>
            <ac:spMk id="7" creationId="{1BD02F0D-E42A-715C-CB21-F91B028CF585}"/>
          </ac:spMkLst>
        </pc:spChg>
      </pc:sldChg>
      <pc:sldChg chg="modSp add mod ord">
        <pc:chgData name="Michael Bloomfield" userId="f70212b848e07b29" providerId="LiveId" clId="{E14D179C-A0F8-4829-B1A5-4AE6318F8A61}" dt="2026-09-20T05:23:38.612" v="2869" actId="20577"/>
        <pc:sldMkLst>
          <pc:docMk/>
          <pc:sldMk cId="2790293348" sldId="443"/>
        </pc:sldMkLst>
        <pc:spChg chg="mod">
          <ac:chgData name="Michael Bloomfield" userId="f70212b848e07b29" providerId="LiveId" clId="{E14D179C-A0F8-4829-B1A5-4AE6318F8A61}" dt="2026-09-20T05:23:38.612" v="2869" actId="20577"/>
          <ac:spMkLst>
            <pc:docMk/>
            <pc:sldMk cId="2790293348" sldId="443"/>
            <ac:spMk id="6" creationId="{218DDC89-AEDB-93B3-8E2B-880A06D8D3FC}"/>
          </ac:spMkLst>
        </pc:spChg>
        <pc:spChg chg="mod">
          <ac:chgData name="Michael Bloomfield" userId="f70212b848e07b29" providerId="LiveId" clId="{E14D179C-A0F8-4829-B1A5-4AE6318F8A61}" dt="2026-09-20T05:13:58.454" v="2823" actId="20577"/>
          <ac:spMkLst>
            <pc:docMk/>
            <pc:sldMk cId="2790293348" sldId="443"/>
            <ac:spMk id="7" creationId="{128A7D9F-5508-28DD-CF6A-AEC0ED3D3363}"/>
          </ac:spMkLst>
        </pc:spChg>
      </pc:sldChg>
      <pc:sldChg chg="modSp add mod">
        <pc:chgData name="Michael Bloomfield" userId="f70212b848e07b29" providerId="LiveId" clId="{E14D179C-A0F8-4829-B1A5-4AE6318F8A61}" dt="2026-09-20T05:38:36.725" v="3172" actId="2711"/>
        <pc:sldMkLst>
          <pc:docMk/>
          <pc:sldMk cId="1537385837" sldId="444"/>
        </pc:sldMkLst>
        <pc:spChg chg="mod">
          <ac:chgData name="Michael Bloomfield" userId="f70212b848e07b29" providerId="LiveId" clId="{E14D179C-A0F8-4829-B1A5-4AE6318F8A61}" dt="2026-09-20T05:38:36.725" v="3172" actId="2711"/>
          <ac:spMkLst>
            <pc:docMk/>
            <pc:sldMk cId="1537385837" sldId="444"/>
            <ac:spMk id="7" creationId="{197402D8-1C5F-7E5B-FB26-99D3BAE37049}"/>
          </ac:spMkLst>
        </pc:spChg>
      </pc:sldChg>
      <pc:sldChg chg="modSp add mod">
        <pc:chgData name="Michael Bloomfield" userId="f70212b848e07b29" providerId="LiveId" clId="{E14D179C-A0F8-4829-B1A5-4AE6318F8A61}" dt="2026-09-20T05:38:29.845" v="3171" actId="2711"/>
        <pc:sldMkLst>
          <pc:docMk/>
          <pc:sldMk cId="401480241" sldId="445"/>
        </pc:sldMkLst>
        <pc:spChg chg="mod">
          <ac:chgData name="Michael Bloomfield" userId="f70212b848e07b29" providerId="LiveId" clId="{E14D179C-A0F8-4829-B1A5-4AE6318F8A61}" dt="2026-09-20T05:38:29.845" v="3171" actId="2711"/>
          <ac:spMkLst>
            <pc:docMk/>
            <pc:sldMk cId="401480241" sldId="445"/>
            <ac:spMk id="7" creationId="{706E37B5-985D-90EB-F198-770DC1EF8FDD}"/>
          </ac:spMkLst>
        </pc:spChg>
      </pc:sldChg>
      <pc:sldChg chg="modSp add mod">
        <pc:chgData name="Michael Bloomfield" userId="f70212b848e07b29" providerId="LiveId" clId="{E14D179C-A0F8-4829-B1A5-4AE6318F8A61}" dt="2026-09-20T05:40:06.012" v="3398" actId="207"/>
        <pc:sldMkLst>
          <pc:docMk/>
          <pc:sldMk cId="2889302399" sldId="446"/>
        </pc:sldMkLst>
        <pc:spChg chg="mod">
          <ac:chgData name="Michael Bloomfield" userId="f70212b848e07b29" providerId="LiveId" clId="{E14D179C-A0F8-4829-B1A5-4AE6318F8A61}" dt="2026-09-20T05:40:06.012" v="3398" actId="207"/>
          <ac:spMkLst>
            <pc:docMk/>
            <pc:sldMk cId="2889302399" sldId="446"/>
            <ac:spMk id="7" creationId="{C372D4D4-B1BF-4EA7-DAF2-E7360A8FD12C}"/>
          </ac:spMkLst>
        </pc:spChg>
      </pc:sldChg>
      <pc:sldChg chg="addSp modSp add mod ord">
        <pc:chgData name="Michael Bloomfield" userId="f70212b848e07b29" providerId="LiveId" clId="{E14D179C-A0F8-4829-B1A5-4AE6318F8A61}" dt="2026-09-20T07:56:53.296" v="3650" actId="20577"/>
        <pc:sldMkLst>
          <pc:docMk/>
          <pc:sldMk cId="66334938" sldId="447"/>
        </pc:sldMkLst>
        <pc:spChg chg="add mod">
          <ac:chgData name="Michael Bloomfield" userId="f70212b848e07b29" providerId="LiveId" clId="{E14D179C-A0F8-4829-B1A5-4AE6318F8A61}" dt="2026-09-20T05:59:27.034" v="3426" actId="767"/>
          <ac:spMkLst>
            <pc:docMk/>
            <pc:sldMk cId="66334938" sldId="447"/>
            <ac:spMk id="3" creationId="{045C55F2-0D12-16D3-B699-E1CAFDCDA5B6}"/>
          </ac:spMkLst>
        </pc:spChg>
        <pc:spChg chg="mod">
          <ac:chgData name="Michael Bloomfield" userId="f70212b848e07b29" providerId="LiveId" clId="{E14D179C-A0F8-4829-B1A5-4AE6318F8A61}" dt="2026-09-20T05:42:15.139" v="3419" actId="20577"/>
          <ac:spMkLst>
            <pc:docMk/>
            <pc:sldMk cId="66334938" sldId="447"/>
            <ac:spMk id="6" creationId="{19D6BBE9-E55E-EAB0-E59F-253AAF047670}"/>
          </ac:spMkLst>
        </pc:spChg>
        <pc:spChg chg="mod">
          <ac:chgData name="Michael Bloomfield" userId="f70212b848e07b29" providerId="LiveId" clId="{E14D179C-A0F8-4829-B1A5-4AE6318F8A61}" dt="2026-09-20T07:56:53.296" v="3650" actId="20577"/>
          <ac:spMkLst>
            <pc:docMk/>
            <pc:sldMk cId="66334938" sldId="447"/>
            <ac:spMk id="7" creationId="{B921A93D-E8B8-4BD6-1BEF-494B355A568D}"/>
          </ac:spMkLst>
        </pc:spChg>
      </pc:sldChg>
      <pc:sldChg chg="modSp add mod">
        <pc:chgData name="Michael Bloomfield" userId="f70212b848e07b29" providerId="LiveId" clId="{E14D179C-A0F8-4829-B1A5-4AE6318F8A61}" dt="2026-09-20T08:01:48.577" v="3744" actId="20577"/>
        <pc:sldMkLst>
          <pc:docMk/>
          <pc:sldMk cId="1965818912" sldId="448"/>
        </pc:sldMkLst>
        <pc:spChg chg="mod">
          <ac:chgData name="Michael Bloomfield" userId="f70212b848e07b29" providerId="LiveId" clId="{E14D179C-A0F8-4829-B1A5-4AE6318F8A61}" dt="2026-09-20T08:01:48.577" v="3744" actId="20577"/>
          <ac:spMkLst>
            <pc:docMk/>
            <pc:sldMk cId="1965818912" sldId="448"/>
            <ac:spMk id="7" creationId="{00254BDA-CCBE-7570-7648-AF429CEBE1B0}"/>
          </ac:spMkLst>
        </pc:spChg>
      </pc:sldChg>
      <pc:sldChg chg="modSp add mod">
        <pc:chgData name="Michael Bloomfield" userId="f70212b848e07b29" providerId="LiveId" clId="{E14D179C-A0F8-4829-B1A5-4AE6318F8A61}" dt="2026-09-20T08:03:23.737" v="3867" actId="20577"/>
        <pc:sldMkLst>
          <pc:docMk/>
          <pc:sldMk cId="1340870054" sldId="449"/>
        </pc:sldMkLst>
        <pc:spChg chg="mod">
          <ac:chgData name="Michael Bloomfield" userId="f70212b848e07b29" providerId="LiveId" clId="{E14D179C-A0F8-4829-B1A5-4AE6318F8A61}" dt="2026-09-20T08:03:23.737" v="3867" actId="20577"/>
          <ac:spMkLst>
            <pc:docMk/>
            <pc:sldMk cId="1340870054" sldId="449"/>
            <ac:spMk id="7" creationId="{90565FCF-69D7-B25C-EB2B-A42C4BDA448F}"/>
          </ac:spMkLst>
        </pc:spChg>
      </pc:sldChg>
    </pc:docChg>
  </pc:docChgLst>
  <pc:docChgLst>
    <pc:chgData name="Michael Bloomfield" userId="f70212b848e07b29" providerId="LiveId" clId="{BA976264-9805-4731-ACDC-7F8489037E99}"/>
    <pc:docChg chg="custSel addSld modSld">
      <pc:chgData name="Michael Bloomfield" userId="f70212b848e07b29" providerId="LiveId" clId="{BA976264-9805-4731-ACDC-7F8489037E99}" dt="2026-09-19T22:44:15.187" v="951" actId="20577"/>
      <pc:docMkLst>
        <pc:docMk/>
      </pc:docMkLst>
      <pc:sldChg chg="modSp mod">
        <pc:chgData name="Michael Bloomfield" userId="f70212b848e07b29" providerId="LiveId" clId="{BA976264-9805-4731-ACDC-7F8489037E99}" dt="2026-09-19T22:36:27.637" v="542" actId="20577"/>
        <pc:sldMkLst>
          <pc:docMk/>
          <pc:sldMk cId="3493598677" sldId="392"/>
        </pc:sldMkLst>
        <pc:spChg chg="mod">
          <ac:chgData name="Michael Bloomfield" userId="f70212b848e07b29" providerId="LiveId" clId="{BA976264-9805-4731-ACDC-7F8489037E99}" dt="2026-09-18T13:22:43.453" v="512" actId="14100"/>
          <ac:spMkLst>
            <pc:docMk/>
            <pc:sldMk cId="3493598677" sldId="392"/>
            <ac:spMk id="4" creationId="{CC33D73D-54C4-6CAF-0596-F40C36B7E70D}"/>
          </ac:spMkLst>
        </pc:spChg>
        <pc:spChg chg="mod">
          <ac:chgData name="Michael Bloomfield" userId="f70212b848e07b29" providerId="LiveId" clId="{BA976264-9805-4731-ACDC-7F8489037E99}" dt="2026-09-19T22:36:27.637" v="542" actId="20577"/>
          <ac:spMkLst>
            <pc:docMk/>
            <pc:sldMk cId="3493598677" sldId="392"/>
            <ac:spMk id="5" creationId="{91074135-6BD1-FC6B-FBB8-79DDE1C8C21A}"/>
          </ac:spMkLst>
        </pc:spChg>
      </pc:sldChg>
      <pc:sldChg chg="modSp add mod">
        <pc:chgData name="Michael Bloomfield" userId="f70212b848e07b29" providerId="LiveId" clId="{BA976264-9805-4731-ACDC-7F8489037E99}" dt="2026-09-19T22:44:15.187" v="951" actId="20577"/>
        <pc:sldMkLst>
          <pc:docMk/>
          <pc:sldMk cId="3470605721" sldId="431"/>
        </pc:sldMkLst>
        <pc:spChg chg="mod">
          <ac:chgData name="Michael Bloomfield" userId="f70212b848e07b29" providerId="LiveId" clId="{BA976264-9805-4731-ACDC-7F8489037E99}" dt="2026-09-19T22:37:18.197" v="561" actId="20577"/>
          <ac:spMkLst>
            <pc:docMk/>
            <pc:sldMk cId="3470605721" sldId="431"/>
            <ac:spMk id="4" creationId="{64472679-DE40-080E-AE59-250A93BFCFA3}"/>
          </ac:spMkLst>
        </pc:spChg>
        <pc:spChg chg="mod">
          <ac:chgData name="Michael Bloomfield" userId="f70212b848e07b29" providerId="LiveId" clId="{BA976264-9805-4731-ACDC-7F8489037E99}" dt="2026-09-19T22:44:15.187" v="951" actId="20577"/>
          <ac:spMkLst>
            <pc:docMk/>
            <pc:sldMk cId="3470605721" sldId="431"/>
            <ac:spMk id="5" creationId="{CF0EE460-2359-3335-3C42-1FE8F3215B5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18588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40F21-5E44-6098-8E0B-AF10F764DD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BAB068-A037-D886-0C2B-0F33391A91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B5CB1F-EBC7-2FD9-8850-47A36BF2A07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0449926-6601-513A-B30E-8A44132CC7D2}"/>
              </a:ext>
            </a:extLst>
          </p:cNvPr>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5258916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7A8A0-8E3C-0C86-5239-328AD93577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6108C1-0838-188F-8723-2A1C2144E5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4AC20D-6630-C0AC-1724-0A25D4BCD24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701CD8C-4043-4415-80CD-9BAB3F264A5F}"/>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4127138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015A7-949B-492F-EFF0-4814621A98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FCAA12-5672-44A6-E5D2-6EA042E826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30700E-AC2C-F40D-4F8F-FA6F0917E26D}"/>
              </a:ext>
            </a:extLst>
          </p:cNvPr>
          <p:cNvSpPr>
            <a:spLocks noGrp="1"/>
          </p:cNvSpPr>
          <p:nvPr>
            <p:ph type="body" idx="1"/>
          </p:nvPr>
        </p:nvSpPr>
        <p:spPr/>
        <p:txBody>
          <a:bodyPr/>
          <a:lstStyle/>
          <a:p>
            <a:r>
              <a:rPr lang="en-US" dirty="0"/>
              <a:t>Everything is going to be alright. Lots of changes happening. Maybe you don’t feel comfortable. Maybe you’re very optimistic. Maybe you’re not sure. Maybe you will wait and see?  Fear not, do not be afraid. I am God and I am with you. </a:t>
            </a:r>
          </a:p>
        </p:txBody>
      </p:sp>
      <p:sp>
        <p:nvSpPr>
          <p:cNvPr id="4" name="Slide Number Placeholder 3">
            <a:extLst>
              <a:ext uri="{FF2B5EF4-FFF2-40B4-BE49-F238E27FC236}">
                <a16:creationId xmlns:a16="http://schemas.microsoft.com/office/drawing/2014/main" id="{4976726E-DD26-3725-BD13-B6CE0236C004}"/>
              </a:ext>
            </a:extLst>
          </p:cNvPr>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76679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A616A-A4D5-A3EA-5EB8-7758605739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A4580A-8D11-C233-9561-676975B1FB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3DCBC7-C148-E104-F054-73479D772BB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B072C5E-D559-2C40-8C14-E58727568E4C}"/>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225355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85E130-A8ED-2E35-9B82-8C4AEC56A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40AD41-61D2-B7C1-385C-D92E67777C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EE8DCC-29C3-6F72-8616-029FD695C9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977486-0084-CF2C-8337-E56F499C8460}"/>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7131208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4189E-B198-1A3B-65FB-08142B638E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1B200E-8B74-8976-93E9-F42CCB8C58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9AE0AB-32A6-2012-7001-622EBFF1940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146A49-9486-3870-D202-4C4F4AC5470B}"/>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329563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C90D1-CE83-8962-92AE-399447B7D0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ED3753-744D-BDAD-CBA3-A4A37E4887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3D76E2-0DCE-C888-C624-972BFB8559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8CFC0C2-2919-E49E-60FB-12AC4A388969}"/>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5013386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A992D-E48E-D4F3-F7C3-79B3C196A3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0EE0B1-2C2F-1541-D617-D930DBC853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9D6B77-FB5C-31C2-9930-B2F8F8B149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38E871-EA0C-81FE-DD83-06C52E8B8B29}"/>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3867233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5A315-FD69-B881-9F3D-B7E8263888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ED0E44-DC1C-5F04-0330-BE4B1AEEC2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E63841-C983-C00F-990B-C1728F9FEE4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F5686D1-9FED-161B-C33B-6C896064E81D}"/>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32793479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279F25-74C2-CE96-36C9-C2DFCC341F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562E57-15E4-2081-9AF5-B66BBD49D6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EE5AA7-0254-2204-9CF5-6038D24BEC0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338507A-CC85-35F2-B7D2-EDDD3DCAABFC}"/>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32340505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C4C1E2-77DA-6D98-1441-5E56182293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5C7684-E8C2-EE2B-F576-C4CA0E1540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A25F8D-048E-3DC5-FAA1-DD48A93EEB8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637926C-5251-FC83-59AD-E658BB61F885}"/>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4041269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A2656F-FCD5-E26E-E40E-08EA3A239E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332FD2-8B2C-C0B1-F1AC-22EA4FA164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5CCEC9-DE31-53AC-6E56-B2C343546AD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EFEE8F-EA5A-6EA4-CD17-C528D87B45DA}"/>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9967737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0904E-78C1-D90B-F98B-0455C44CF1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BAAD48-87D3-C4FE-6DA6-8221685B36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9F1867-50A2-A2F9-A3E3-C35756D01D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E616C5-E318-8D9C-1B06-7EA7705EAD80}"/>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306929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AD124-5DD8-3685-60AC-DD9CE81448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67D084-8142-5D55-F4BA-D630A33E3A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86F753-9BB2-3FA1-68DC-929A5A877BE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7461EE1-0718-3196-4E57-3BFD97E1A656}"/>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32109348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3786BA-6996-D7AE-C5DC-185589C41F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DDEF91-99A0-9A8E-F926-8E847D63DC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03CC3B-8EB3-C8BC-C167-3CB7E5EB225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A7F2071-0023-A3FC-49FA-B3CDF1117537}"/>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2296222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900D8-2A87-FCAB-A7E8-FCBCB8BA3E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972665-5158-F699-8C0A-E0B24D402A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83A7DF-5E73-A67A-8155-24228E6EE27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C4C4E63-BCFC-6DC6-63D7-55EA2B70F198}"/>
              </a:ext>
            </a:extLst>
          </p:cNvPr>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7657014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B5F6D-A559-3ADC-F022-51ACF8A6E7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1CF177-65FE-8385-4D23-1398971E62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EA35D5-49B7-3DDB-1BC1-FBFFDD3E91B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27E890B-C276-3687-DEBF-54E05B1EACBE}"/>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171399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1A1456-E3A3-7AA7-28D7-E919AE2E29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71C83DF-37DB-61E3-9C4A-310EF49ABD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622A53-FCF5-58FA-23C0-00680A8F3C66}"/>
              </a:ext>
            </a:extLst>
          </p:cNvPr>
          <p:cNvSpPr>
            <a:spLocks noGrp="1"/>
          </p:cNvSpPr>
          <p:nvPr>
            <p:ph type="dt" sz="half" idx="10"/>
          </p:nvPr>
        </p:nvSpPr>
        <p:spPr/>
        <p:txBody>
          <a:bodyPr/>
          <a:lstStyle/>
          <a:p>
            <a:fld id="{092480D7-64CB-4D5A-B61E-6FEA6CF80BA5}" type="datetimeFigureOut">
              <a:rPr lang="en-US" smtClean="0"/>
              <a:t>9/19/2026</a:t>
            </a:fld>
            <a:endParaRPr lang="en-US"/>
          </a:p>
        </p:txBody>
      </p:sp>
      <p:sp>
        <p:nvSpPr>
          <p:cNvPr id="5" name="Footer Placeholder 4">
            <a:extLst>
              <a:ext uri="{FF2B5EF4-FFF2-40B4-BE49-F238E27FC236}">
                <a16:creationId xmlns:a16="http://schemas.microsoft.com/office/drawing/2014/main" id="{8423627E-C0B5-6C61-C171-D4728248EF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16068A-034E-E729-6B5A-101D5A906827}"/>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4118023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14D183-7416-F678-5B73-EB151914BB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044B79-DAB4-F914-23E3-031814AC8E9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34B8C9-B613-7167-0C80-1D67F0639EA9}"/>
              </a:ext>
            </a:extLst>
          </p:cNvPr>
          <p:cNvSpPr>
            <a:spLocks noGrp="1"/>
          </p:cNvSpPr>
          <p:nvPr>
            <p:ph type="dt" sz="half" idx="10"/>
          </p:nvPr>
        </p:nvSpPr>
        <p:spPr/>
        <p:txBody>
          <a:bodyPr/>
          <a:lstStyle/>
          <a:p>
            <a:fld id="{092480D7-64CB-4D5A-B61E-6FEA6CF80BA5}" type="datetimeFigureOut">
              <a:rPr lang="en-US" smtClean="0"/>
              <a:t>9/19/2026</a:t>
            </a:fld>
            <a:endParaRPr lang="en-US"/>
          </a:p>
        </p:txBody>
      </p:sp>
      <p:sp>
        <p:nvSpPr>
          <p:cNvPr id="5" name="Footer Placeholder 4">
            <a:extLst>
              <a:ext uri="{FF2B5EF4-FFF2-40B4-BE49-F238E27FC236}">
                <a16:creationId xmlns:a16="http://schemas.microsoft.com/office/drawing/2014/main" id="{196082DD-2399-5FB4-BB77-676CD15880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85694B-6F6E-AB38-CA1D-5D2F317DEBB8}"/>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3744221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5D303-52FE-FF6B-27F3-0BB5446F01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D68CECB-B2E6-3EDE-6DF1-AF95C4342B5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2E7EB10-5D2E-22FB-57FA-39D7417FCB61}"/>
              </a:ext>
            </a:extLst>
          </p:cNvPr>
          <p:cNvSpPr>
            <a:spLocks noGrp="1"/>
          </p:cNvSpPr>
          <p:nvPr>
            <p:ph type="dt" sz="half" idx="10"/>
          </p:nvPr>
        </p:nvSpPr>
        <p:spPr/>
        <p:txBody>
          <a:bodyPr/>
          <a:lstStyle/>
          <a:p>
            <a:fld id="{092480D7-64CB-4D5A-B61E-6FEA6CF80BA5}" type="datetimeFigureOut">
              <a:rPr lang="en-US" smtClean="0"/>
              <a:t>9/19/2026</a:t>
            </a:fld>
            <a:endParaRPr lang="en-US"/>
          </a:p>
        </p:txBody>
      </p:sp>
      <p:sp>
        <p:nvSpPr>
          <p:cNvPr id="5" name="Footer Placeholder 4">
            <a:extLst>
              <a:ext uri="{FF2B5EF4-FFF2-40B4-BE49-F238E27FC236}">
                <a16:creationId xmlns:a16="http://schemas.microsoft.com/office/drawing/2014/main" id="{24B95F44-9339-4FEF-CCAE-50310924E8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1A9894-7CBC-FC67-D264-4B6ED2A1C0B6}"/>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24891483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1C68C-4843-7D3D-F4A1-56F6513F91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0F57771-996B-A00E-4FEC-656F5BB6DD0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DEFFFE8-533E-32DB-F25F-3D404ECAE11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EA4C0FD-4E28-EA0C-70A4-F20A7BFB3283}"/>
              </a:ext>
            </a:extLst>
          </p:cNvPr>
          <p:cNvSpPr>
            <a:spLocks noGrp="1"/>
          </p:cNvSpPr>
          <p:nvPr>
            <p:ph type="dt" sz="half" idx="10"/>
          </p:nvPr>
        </p:nvSpPr>
        <p:spPr/>
        <p:txBody>
          <a:bodyPr/>
          <a:lstStyle/>
          <a:p>
            <a:fld id="{092480D7-64CB-4D5A-B61E-6FEA6CF80BA5}" type="datetimeFigureOut">
              <a:rPr lang="en-US" smtClean="0"/>
              <a:t>9/19/2026</a:t>
            </a:fld>
            <a:endParaRPr lang="en-US"/>
          </a:p>
        </p:txBody>
      </p:sp>
      <p:sp>
        <p:nvSpPr>
          <p:cNvPr id="6" name="Footer Placeholder 5">
            <a:extLst>
              <a:ext uri="{FF2B5EF4-FFF2-40B4-BE49-F238E27FC236}">
                <a16:creationId xmlns:a16="http://schemas.microsoft.com/office/drawing/2014/main" id="{89DE0FFF-75B0-B0DB-AD9A-087335CDD9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217419-9C58-440B-BC37-2BCE3F03226B}"/>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2436989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A0B31-CA26-B3B6-3CD5-6E0982B5F42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0F08764-0367-190E-5DB6-6E584B596C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9D22333-3BED-5DA8-28B7-693610A57FC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4877AC5-503D-0510-8CCC-CB3ACF8277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034D5F9-25BF-CE5E-6A49-AE3BB532D07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F4F1BBB-8FC4-4984-CB13-417930DE7262}"/>
              </a:ext>
            </a:extLst>
          </p:cNvPr>
          <p:cNvSpPr>
            <a:spLocks noGrp="1"/>
          </p:cNvSpPr>
          <p:nvPr>
            <p:ph type="dt" sz="half" idx="10"/>
          </p:nvPr>
        </p:nvSpPr>
        <p:spPr/>
        <p:txBody>
          <a:bodyPr/>
          <a:lstStyle/>
          <a:p>
            <a:fld id="{092480D7-64CB-4D5A-B61E-6FEA6CF80BA5}" type="datetimeFigureOut">
              <a:rPr lang="en-US" smtClean="0"/>
              <a:t>9/19/2026</a:t>
            </a:fld>
            <a:endParaRPr lang="en-US"/>
          </a:p>
        </p:txBody>
      </p:sp>
      <p:sp>
        <p:nvSpPr>
          <p:cNvPr id="8" name="Footer Placeholder 7">
            <a:extLst>
              <a:ext uri="{FF2B5EF4-FFF2-40B4-BE49-F238E27FC236}">
                <a16:creationId xmlns:a16="http://schemas.microsoft.com/office/drawing/2014/main" id="{2DA2664D-78E9-DB1D-5B00-E50DEEFFC27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2CC8D7-7915-16AA-C84A-7E1F8F8F6C93}"/>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145162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259CC-F9E5-E250-8B20-AB71E0A8E48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3080F92-7C88-D38D-0D0D-9BFFA580BEEC}"/>
              </a:ext>
            </a:extLst>
          </p:cNvPr>
          <p:cNvSpPr>
            <a:spLocks noGrp="1"/>
          </p:cNvSpPr>
          <p:nvPr>
            <p:ph type="dt" sz="half" idx="10"/>
          </p:nvPr>
        </p:nvSpPr>
        <p:spPr/>
        <p:txBody>
          <a:bodyPr/>
          <a:lstStyle/>
          <a:p>
            <a:fld id="{092480D7-64CB-4D5A-B61E-6FEA6CF80BA5}" type="datetimeFigureOut">
              <a:rPr lang="en-US" smtClean="0"/>
              <a:t>9/19/2026</a:t>
            </a:fld>
            <a:endParaRPr lang="en-US"/>
          </a:p>
        </p:txBody>
      </p:sp>
      <p:sp>
        <p:nvSpPr>
          <p:cNvPr id="4" name="Footer Placeholder 3">
            <a:extLst>
              <a:ext uri="{FF2B5EF4-FFF2-40B4-BE49-F238E27FC236}">
                <a16:creationId xmlns:a16="http://schemas.microsoft.com/office/drawing/2014/main" id="{C6D9DBDC-31FC-CFDA-F300-72F5442E09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E0FAB3F-C01F-184D-AC97-FA0A4AE2BE63}"/>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3066623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6C57435-1748-DFAB-4096-5D176CAF8359}"/>
              </a:ext>
            </a:extLst>
          </p:cNvPr>
          <p:cNvSpPr>
            <a:spLocks noGrp="1"/>
          </p:cNvSpPr>
          <p:nvPr>
            <p:ph type="dt" sz="half" idx="10"/>
          </p:nvPr>
        </p:nvSpPr>
        <p:spPr/>
        <p:txBody>
          <a:bodyPr/>
          <a:lstStyle/>
          <a:p>
            <a:fld id="{092480D7-64CB-4D5A-B61E-6FEA6CF80BA5}" type="datetimeFigureOut">
              <a:rPr lang="en-US" smtClean="0"/>
              <a:t>9/19/2026</a:t>
            </a:fld>
            <a:endParaRPr lang="en-US"/>
          </a:p>
        </p:txBody>
      </p:sp>
      <p:sp>
        <p:nvSpPr>
          <p:cNvPr id="3" name="Footer Placeholder 2">
            <a:extLst>
              <a:ext uri="{FF2B5EF4-FFF2-40B4-BE49-F238E27FC236}">
                <a16:creationId xmlns:a16="http://schemas.microsoft.com/office/drawing/2014/main" id="{2EB9CBF1-9E78-7D4E-7FE5-13F45A6926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FD55520-69D9-D621-9AB2-A9C0C72E1618}"/>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2897212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898A-3313-0262-3C4F-36C4A1A3F3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5B967A4-8CED-2C95-86FE-36954085D9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76169F4-E7C7-E7E4-C97F-EC83DB6812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E5FD3B-59BD-DC40-6F26-71EDE29DA436}"/>
              </a:ext>
            </a:extLst>
          </p:cNvPr>
          <p:cNvSpPr>
            <a:spLocks noGrp="1"/>
          </p:cNvSpPr>
          <p:nvPr>
            <p:ph type="dt" sz="half" idx="10"/>
          </p:nvPr>
        </p:nvSpPr>
        <p:spPr/>
        <p:txBody>
          <a:bodyPr/>
          <a:lstStyle/>
          <a:p>
            <a:fld id="{092480D7-64CB-4D5A-B61E-6FEA6CF80BA5}" type="datetimeFigureOut">
              <a:rPr lang="en-US" smtClean="0"/>
              <a:t>9/19/2026</a:t>
            </a:fld>
            <a:endParaRPr lang="en-US"/>
          </a:p>
        </p:txBody>
      </p:sp>
      <p:sp>
        <p:nvSpPr>
          <p:cNvPr id="6" name="Footer Placeholder 5">
            <a:extLst>
              <a:ext uri="{FF2B5EF4-FFF2-40B4-BE49-F238E27FC236}">
                <a16:creationId xmlns:a16="http://schemas.microsoft.com/office/drawing/2014/main" id="{9E9C4DD9-5914-926E-3FED-0644FE9CBB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3DC3D9-16EA-9AAA-5CC2-BDB870B9E475}"/>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2836250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A4CDD-81BD-336D-D40C-B6900D19936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9EAC5D5-920F-6871-1DE6-51B9545E04B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F8F25F8-101B-F9E1-3951-E16AEDB4D6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8B167D-4C0C-BC9B-0DA6-1476D6B175E6}"/>
              </a:ext>
            </a:extLst>
          </p:cNvPr>
          <p:cNvSpPr>
            <a:spLocks noGrp="1"/>
          </p:cNvSpPr>
          <p:nvPr>
            <p:ph type="dt" sz="half" idx="10"/>
          </p:nvPr>
        </p:nvSpPr>
        <p:spPr/>
        <p:txBody>
          <a:bodyPr/>
          <a:lstStyle/>
          <a:p>
            <a:fld id="{092480D7-64CB-4D5A-B61E-6FEA6CF80BA5}" type="datetimeFigureOut">
              <a:rPr lang="en-US" smtClean="0"/>
              <a:t>9/19/2026</a:t>
            </a:fld>
            <a:endParaRPr lang="en-US"/>
          </a:p>
        </p:txBody>
      </p:sp>
      <p:sp>
        <p:nvSpPr>
          <p:cNvPr id="6" name="Footer Placeholder 5">
            <a:extLst>
              <a:ext uri="{FF2B5EF4-FFF2-40B4-BE49-F238E27FC236}">
                <a16:creationId xmlns:a16="http://schemas.microsoft.com/office/drawing/2014/main" id="{F553E526-718B-17BD-BB1F-9B23E04CBFB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FBB35B-FCAF-98C9-B14B-013E2B39CC4F}"/>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4090147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590D6-3751-C2DA-CB1D-AFE75D9E990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BB9FEF-FA28-9082-C818-2B5AAD3D70F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D2329F-6B8F-649E-E43E-8658432D4931}"/>
              </a:ext>
            </a:extLst>
          </p:cNvPr>
          <p:cNvSpPr>
            <a:spLocks noGrp="1"/>
          </p:cNvSpPr>
          <p:nvPr>
            <p:ph type="dt" sz="half" idx="10"/>
          </p:nvPr>
        </p:nvSpPr>
        <p:spPr/>
        <p:txBody>
          <a:bodyPr/>
          <a:lstStyle/>
          <a:p>
            <a:fld id="{092480D7-64CB-4D5A-B61E-6FEA6CF80BA5}" type="datetimeFigureOut">
              <a:rPr lang="en-US" smtClean="0"/>
              <a:t>9/19/2026</a:t>
            </a:fld>
            <a:endParaRPr lang="en-US"/>
          </a:p>
        </p:txBody>
      </p:sp>
      <p:sp>
        <p:nvSpPr>
          <p:cNvPr id="5" name="Footer Placeholder 4">
            <a:extLst>
              <a:ext uri="{FF2B5EF4-FFF2-40B4-BE49-F238E27FC236}">
                <a16:creationId xmlns:a16="http://schemas.microsoft.com/office/drawing/2014/main" id="{6D8D49DD-D8AE-7CAC-36F0-D5B6B0E4E7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D9C731-B561-2133-B0FD-B862423188F1}"/>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2379153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591DFDD-5ED8-FBEB-D5CA-84B445AE2DF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023B628-9666-2BEB-B2D4-73ADE28FAC8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808BA9-57A9-D6AD-D045-CAAD3074AF23}"/>
              </a:ext>
            </a:extLst>
          </p:cNvPr>
          <p:cNvSpPr>
            <a:spLocks noGrp="1"/>
          </p:cNvSpPr>
          <p:nvPr>
            <p:ph type="dt" sz="half" idx="10"/>
          </p:nvPr>
        </p:nvSpPr>
        <p:spPr/>
        <p:txBody>
          <a:bodyPr/>
          <a:lstStyle/>
          <a:p>
            <a:fld id="{092480D7-64CB-4D5A-B61E-6FEA6CF80BA5}" type="datetimeFigureOut">
              <a:rPr lang="en-US" smtClean="0"/>
              <a:t>9/19/2026</a:t>
            </a:fld>
            <a:endParaRPr lang="en-US"/>
          </a:p>
        </p:txBody>
      </p:sp>
      <p:sp>
        <p:nvSpPr>
          <p:cNvPr id="5" name="Footer Placeholder 4">
            <a:extLst>
              <a:ext uri="{FF2B5EF4-FFF2-40B4-BE49-F238E27FC236}">
                <a16:creationId xmlns:a16="http://schemas.microsoft.com/office/drawing/2014/main" id="{89E206B7-227E-756A-3E01-27D8458D94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FEB4A0-A08F-FB4C-0164-449049D9FD36}"/>
              </a:ext>
            </a:extLst>
          </p:cNvPr>
          <p:cNvSpPr>
            <a:spLocks noGrp="1"/>
          </p:cNvSpPr>
          <p:nvPr>
            <p:ph type="sldNum" sz="quarter" idx="12"/>
          </p:nvPr>
        </p:nvSpPr>
        <p:spPr/>
        <p:txBody>
          <a:bodyPr/>
          <a:lstStyle/>
          <a:p>
            <a:fld id="{520308DB-FB06-4C06-9CD2-D6E0E7FCA8F2}" type="slidenum">
              <a:rPr lang="en-US" smtClean="0"/>
              <a:t>‹#›</a:t>
            </a:fld>
            <a:endParaRPr lang="en-US"/>
          </a:p>
        </p:txBody>
      </p:sp>
    </p:spTree>
    <p:extLst>
      <p:ext uri="{BB962C8B-B14F-4D97-AF65-F5344CB8AC3E}">
        <p14:creationId xmlns:p14="http://schemas.microsoft.com/office/powerpoint/2010/main" val="21893300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spTree>
      <p:nvGrpSpPr>
        <p:cNvPr id="1" name=""/>
        <p:cNvGrpSpPr/>
        <p:nvPr/>
      </p:nvGrpSpPr>
      <p:grpSpPr>
        <a:xfrm>
          <a:off x="0" y="0"/>
          <a:ext cx="0" cy="0"/>
          <a:chOff x="0" y="0"/>
          <a:chExt cx="0" cy="0"/>
        </a:xfrm>
      </p:grpSpPr>
    </p:spTree>
    <p:extLst>
      <p:ext uri="{BB962C8B-B14F-4D97-AF65-F5344CB8AC3E}">
        <p14:creationId xmlns:p14="http://schemas.microsoft.com/office/powerpoint/2010/main" val="455762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2325DA-FE8E-EED7-2BBE-6BB2CFEEF24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6EB7197-0B96-EED7-CD20-8064F2FC9C5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E6CE01-112A-052C-3DFD-527DA57F79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92480D7-64CB-4D5A-B61E-6FEA6CF80BA5}" type="datetimeFigureOut">
              <a:rPr lang="en-US" smtClean="0"/>
              <a:t>9/19/2026</a:t>
            </a:fld>
            <a:endParaRPr lang="en-US"/>
          </a:p>
        </p:txBody>
      </p:sp>
      <p:sp>
        <p:nvSpPr>
          <p:cNvPr id="5" name="Footer Placeholder 4">
            <a:extLst>
              <a:ext uri="{FF2B5EF4-FFF2-40B4-BE49-F238E27FC236}">
                <a16:creationId xmlns:a16="http://schemas.microsoft.com/office/drawing/2014/main" id="{67F6550D-E06A-9EC9-117B-A1DF0787F3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4208069-BE84-43AE-8232-72DF444AF2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20308DB-FB06-4C06-9CD2-D6E0E7FCA8F2}" type="slidenum">
              <a:rPr lang="en-US" smtClean="0"/>
              <a:t>‹#›</a:t>
            </a:fld>
            <a:endParaRPr lang="en-US"/>
          </a:p>
        </p:txBody>
      </p:sp>
    </p:spTree>
    <p:extLst>
      <p:ext uri="{BB962C8B-B14F-4D97-AF65-F5344CB8AC3E}">
        <p14:creationId xmlns:p14="http://schemas.microsoft.com/office/powerpoint/2010/main" val="24798252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112C6-24D7-6343-A8BA-39542987DF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B781AC-C5BD-DA35-4938-26B123D45E5A}"/>
              </a:ext>
            </a:extLst>
          </p:cNvPr>
          <p:cNvSpPr>
            <a:spLocks noGrp="1"/>
          </p:cNvSpPr>
          <p:nvPr>
            <p:ph type="ctrTitle"/>
          </p:nvPr>
        </p:nvSpPr>
        <p:spPr>
          <a:xfrm>
            <a:off x="1" y="777307"/>
            <a:ext cx="12191998" cy="5895675"/>
          </a:xfrm>
        </p:spPr>
        <p:txBody>
          <a:bodyPr vert="horz" lIns="91440" tIns="45720" rIns="91440" bIns="45720" rtlCol="0" anchor="t">
            <a:noAutofit/>
          </a:bodyPr>
          <a:lstStyle/>
          <a:p>
            <a:r>
              <a:rPr lang="en-US" sz="6600" dirty="0">
                <a:solidFill>
                  <a:schemeClr val="bg1"/>
                </a:solidFill>
                <a:cs typeface="Calibri Light"/>
              </a:rPr>
              <a:t>Bethany Deaf Assembly</a:t>
            </a:r>
            <a:br>
              <a:rPr lang="en-US" sz="6600" dirty="0">
                <a:solidFill>
                  <a:schemeClr val="bg1"/>
                </a:solidFill>
                <a:cs typeface="Calibri Light"/>
              </a:rPr>
            </a:br>
            <a:br>
              <a:rPr lang="en-US" sz="6600" dirty="0">
                <a:solidFill>
                  <a:schemeClr val="bg1"/>
                </a:solidFill>
                <a:cs typeface="Calibri Light"/>
              </a:rPr>
            </a:br>
            <a:r>
              <a:rPr lang="en-US" sz="6600" dirty="0">
                <a:solidFill>
                  <a:schemeClr val="bg1"/>
                </a:solidFill>
                <a:cs typeface="Calibri Light"/>
              </a:rPr>
              <a:t>www.BethanyDeafAssembly.com</a:t>
            </a:r>
            <a:br>
              <a:rPr lang="en-US" sz="6600" dirty="0">
                <a:solidFill>
                  <a:schemeClr val="bg1"/>
                </a:solidFill>
                <a:cs typeface="Calibri Light"/>
              </a:rPr>
            </a:br>
            <a:br>
              <a:rPr lang="en-US" sz="6600" dirty="0">
                <a:solidFill>
                  <a:schemeClr val="bg1"/>
                </a:solidFill>
                <a:cs typeface="Calibri Light"/>
              </a:rPr>
            </a:br>
            <a:r>
              <a:rPr lang="en-US" sz="4400" dirty="0">
                <a:solidFill>
                  <a:schemeClr val="bg1"/>
                </a:solidFill>
                <a:cs typeface="Calibri Light"/>
              </a:rPr>
              <a:t>Sermons | Berean Studies | Retreat | Calendar | Give</a:t>
            </a:r>
          </a:p>
        </p:txBody>
      </p:sp>
    </p:spTree>
    <p:extLst>
      <p:ext uri="{BB962C8B-B14F-4D97-AF65-F5344CB8AC3E}">
        <p14:creationId xmlns:p14="http://schemas.microsoft.com/office/powerpoint/2010/main" val="3549921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44914B-69F3-378B-08F7-9308A09D3AC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33734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600621-12B5-1D6B-463D-141D0C1A4A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1190" y="418640"/>
            <a:ext cx="4572000" cy="5993177"/>
          </a:xfrm>
          <a:prstGeom prst="rect">
            <a:avLst/>
          </a:prstGeom>
        </p:spPr>
      </p:pic>
      <p:pic>
        <p:nvPicPr>
          <p:cNvPr id="5" name="Picture 4">
            <a:extLst>
              <a:ext uri="{FF2B5EF4-FFF2-40B4-BE49-F238E27FC236}">
                <a16:creationId xmlns:a16="http://schemas.microsoft.com/office/drawing/2014/main" id="{E76114C3-A6F7-FEE2-CA71-E42B52A54AC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418640"/>
            <a:ext cx="5324810" cy="5993177"/>
          </a:xfrm>
          <a:prstGeom prst="rect">
            <a:avLst/>
          </a:prstGeom>
        </p:spPr>
      </p:pic>
    </p:spTree>
    <p:extLst>
      <p:ext uri="{BB962C8B-B14F-4D97-AF65-F5344CB8AC3E}">
        <p14:creationId xmlns:p14="http://schemas.microsoft.com/office/powerpoint/2010/main" val="26397064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614C1-1256-27B3-55C3-4E8BC509844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9D195D1-960D-C9A6-87CC-A48698A24636}"/>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91074135-6BD1-FC6B-FBB8-79DDE1C8C21A}"/>
              </a:ext>
            </a:extLst>
          </p:cNvPr>
          <p:cNvSpPr/>
          <p:nvPr/>
        </p:nvSpPr>
        <p:spPr>
          <a:xfrm>
            <a:off x="607422" y="1597446"/>
            <a:ext cx="11584577" cy="5260553"/>
          </a:xfrm>
          <a:prstGeom prst="rect">
            <a:avLst/>
          </a:prstGeom>
          <a:noFill/>
          <a:ln/>
        </p:spPr>
        <p:txBody>
          <a:bodyPr wrap="square" lIns="0" tIns="0" rIns="0" bIns="0" rtlCol="0" anchor="t"/>
          <a:lstStyle/>
          <a:p>
            <a:r>
              <a:rPr lang="en-US" sz="2800" dirty="0">
                <a:solidFill>
                  <a:schemeClr val="bg1"/>
                </a:solidFill>
              </a:rPr>
              <a:t>Guiding Principles:</a:t>
            </a:r>
          </a:p>
          <a:p>
            <a:pPr marL="461963" indent="-461963">
              <a:buFont typeface="+mj-lt"/>
              <a:buAutoNum type="arabicPeriod"/>
            </a:pPr>
            <a:r>
              <a:rPr lang="en-US" sz="2800" dirty="0">
                <a:solidFill>
                  <a:schemeClr val="bg1"/>
                </a:solidFill>
              </a:rPr>
              <a:t>Transparency, Respect, and Honor with Wisdom.</a:t>
            </a:r>
          </a:p>
          <a:p>
            <a:pPr marL="461963" indent="-461963">
              <a:buFont typeface="+mj-lt"/>
              <a:buAutoNum type="arabicPeriod"/>
            </a:pPr>
            <a:r>
              <a:rPr lang="en-US" sz="2800" dirty="0">
                <a:solidFill>
                  <a:schemeClr val="bg1"/>
                </a:solidFill>
              </a:rPr>
              <a:t>Marriage is ordained by God. It has the highest value.</a:t>
            </a:r>
          </a:p>
          <a:p>
            <a:endParaRPr lang="en-US" sz="2800" dirty="0">
              <a:solidFill>
                <a:schemeClr val="bg1"/>
              </a:solidFill>
            </a:endParaRPr>
          </a:p>
          <a:p>
            <a:r>
              <a:rPr lang="en-US" sz="2800" dirty="0">
                <a:solidFill>
                  <a:schemeClr val="bg1"/>
                </a:solidFill>
              </a:rPr>
              <a:t>Who Can Attend?</a:t>
            </a:r>
          </a:p>
          <a:p>
            <a:pPr marL="461963" indent="-461963"/>
            <a:r>
              <a:rPr lang="en-US" sz="2800" dirty="0">
                <a:solidFill>
                  <a:schemeClr val="bg1"/>
                </a:solidFill>
              </a:rPr>
              <a:t>1.	Pastors, BDA Board Members, and their Spouses**.</a:t>
            </a:r>
          </a:p>
          <a:p>
            <a:pPr marL="461963" indent="-461963"/>
            <a:r>
              <a:rPr lang="en-US" sz="2800" dirty="0">
                <a:solidFill>
                  <a:schemeClr val="bg1"/>
                </a:solidFill>
              </a:rPr>
              <a:t>2.	Voting Members**. Attend anytime, without invitation.</a:t>
            </a:r>
          </a:p>
          <a:p>
            <a:pPr marL="461963" indent="-461963"/>
            <a:r>
              <a:rPr lang="en-US" sz="2800" dirty="0">
                <a:solidFill>
                  <a:schemeClr val="bg1"/>
                </a:solidFill>
              </a:rPr>
              <a:t>3.	Non-Voting Members**. Attend with invitation by Pastors.</a:t>
            </a:r>
          </a:p>
          <a:p>
            <a:endParaRPr lang="en-US" sz="2800" dirty="0">
              <a:solidFill>
                <a:schemeClr val="bg1"/>
              </a:solidFill>
            </a:endParaRPr>
          </a:p>
          <a:p>
            <a:r>
              <a:rPr lang="en-US" sz="2800" dirty="0">
                <a:solidFill>
                  <a:schemeClr val="bg1"/>
                </a:solidFill>
              </a:rPr>
              <a:t>**No voting. No voice unless called upon.</a:t>
            </a:r>
          </a:p>
        </p:txBody>
      </p:sp>
      <p:sp>
        <p:nvSpPr>
          <p:cNvPr id="4" name="Text 3">
            <a:extLst>
              <a:ext uri="{FF2B5EF4-FFF2-40B4-BE49-F238E27FC236}">
                <a16:creationId xmlns:a16="http://schemas.microsoft.com/office/drawing/2014/main" id="{CC33D73D-54C4-6CAF-0596-F40C36B7E70D}"/>
              </a:ext>
            </a:extLst>
          </p:cNvPr>
          <p:cNvSpPr/>
          <p:nvPr/>
        </p:nvSpPr>
        <p:spPr>
          <a:xfrm>
            <a:off x="0" y="240031"/>
            <a:ext cx="12191999" cy="1247245"/>
          </a:xfrm>
          <a:prstGeom prst="rect">
            <a:avLst/>
          </a:prstGeom>
          <a:noFill/>
          <a:ln/>
        </p:spPr>
        <p:txBody>
          <a:bodyPr wrap="square" lIns="0" tIns="0" rIns="0" bIns="0" rtlCol="0" anchor="t"/>
          <a:lstStyle/>
          <a:p>
            <a:pPr algn="ctr"/>
            <a:r>
              <a:rPr lang="en-US" sz="4000" cap="small" dirty="0">
                <a:solidFill>
                  <a:schemeClr val="bg1"/>
                </a:solidFill>
                <a:latin typeface="Arial" panose="020B0604020202020204" pitchFamily="34" charset="0"/>
                <a:cs typeface="Arial" panose="020B0604020202020204" pitchFamily="34" charset="0"/>
              </a:rPr>
              <a:t>Standard Operating Procedure</a:t>
            </a:r>
          </a:p>
          <a:p>
            <a:pPr algn="ctr"/>
            <a:r>
              <a:rPr lang="en-US" sz="4000" i="1" dirty="0">
                <a:solidFill>
                  <a:schemeClr val="bg1"/>
                </a:solidFill>
                <a:latin typeface="Georgia" pitchFamily="34" charset="0"/>
              </a:rPr>
              <a:t>Who can attend BDA Board Meetings?</a:t>
            </a:r>
            <a:endParaRPr lang="en-US" sz="4000" dirty="0">
              <a:solidFill>
                <a:schemeClr val="bg1"/>
              </a:solidFill>
            </a:endParaRPr>
          </a:p>
        </p:txBody>
      </p:sp>
    </p:spTree>
    <p:extLst>
      <p:ext uri="{BB962C8B-B14F-4D97-AF65-F5344CB8AC3E}">
        <p14:creationId xmlns:p14="http://schemas.microsoft.com/office/powerpoint/2010/main" val="34935986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D3EF8-6E90-48E0-3EE7-871B9329184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A65C4E2-A33C-F3F2-40D8-69918545838C}"/>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CF0EE460-2359-3335-3C42-1FE8F3215B5E}"/>
              </a:ext>
            </a:extLst>
          </p:cNvPr>
          <p:cNvSpPr/>
          <p:nvPr/>
        </p:nvSpPr>
        <p:spPr>
          <a:xfrm>
            <a:off x="607422" y="1586428"/>
            <a:ext cx="11584577" cy="5271571"/>
          </a:xfrm>
          <a:prstGeom prst="rect">
            <a:avLst/>
          </a:prstGeom>
          <a:noFill/>
          <a:ln/>
        </p:spPr>
        <p:txBody>
          <a:bodyPr wrap="square" lIns="0" tIns="0" rIns="0" bIns="0" rtlCol="0" anchor="t"/>
          <a:lstStyle/>
          <a:p>
            <a:r>
              <a:rPr lang="en-US" sz="2800" dirty="0">
                <a:solidFill>
                  <a:schemeClr val="bg1"/>
                </a:solidFill>
              </a:rPr>
              <a:t>Guiding Principles:</a:t>
            </a:r>
          </a:p>
          <a:p>
            <a:pPr marL="461963" indent="-461963">
              <a:buFont typeface="+mj-lt"/>
              <a:buAutoNum type="arabicPeriod"/>
            </a:pPr>
            <a:r>
              <a:rPr lang="en-US" sz="2800" dirty="0">
                <a:solidFill>
                  <a:schemeClr val="bg1"/>
                </a:solidFill>
              </a:rPr>
              <a:t>Four-Eyes Principle. First person counts. Second person verifies. </a:t>
            </a:r>
          </a:p>
          <a:p>
            <a:pPr marL="461963" indent="-461963">
              <a:buFont typeface="+mj-lt"/>
              <a:buAutoNum type="arabicPeriod"/>
            </a:pPr>
            <a:r>
              <a:rPr lang="en-US" sz="2800" dirty="0">
                <a:solidFill>
                  <a:schemeClr val="bg1"/>
                </a:solidFill>
              </a:rPr>
              <a:t>Trust and Verify.</a:t>
            </a:r>
          </a:p>
          <a:p>
            <a:pPr marL="461963" indent="-461963">
              <a:buFont typeface="+mj-lt"/>
              <a:buAutoNum type="arabicPeriod"/>
            </a:pPr>
            <a:r>
              <a:rPr lang="en-US" sz="2800" dirty="0">
                <a:solidFill>
                  <a:schemeClr val="bg1"/>
                </a:solidFill>
              </a:rPr>
              <a:t>Start and Finish Reconciliation. Do numbers match?</a:t>
            </a:r>
          </a:p>
          <a:p>
            <a:endParaRPr lang="en-US" sz="2800" dirty="0">
              <a:solidFill>
                <a:schemeClr val="bg1"/>
              </a:solidFill>
            </a:endParaRPr>
          </a:p>
          <a:p>
            <a:r>
              <a:rPr lang="en-US" sz="2800" dirty="0">
                <a:solidFill>
                  <a:schemeClr val="bg1"/>
                </a:solidFill>
              </a:rPr>
              <a:t>What do you do?</a:t>
            </a:r>
          </a:p>
          <a:p>
            <a:pPr marL="461963" indent="-461963"/>
            <a:r>
              <a:rPr lang="en-US" sz="2800" dirty="0">
                <a:solidFill>
                  <a:schemeClr val="bg1"/>
                </a:solidFill>
              </a:rPr>
              <a:t>1.	Cash/Check in envelope with your name. Always.</a:t>
            </a:r>
          </a:p>
          <a:p>
            <a:endParaRPr lang="en-US" sz="2800" dirty="0">
              <a:solidFill>
                <a:schemeClr val="bg1"/>
              </a:solidFill>
            </a:endParaRPr>
          </a:p>
          <a:p>
            <a:r>
              <a:rPr lang="en-US" sz="2800" dirty="0">
                <a:solidFill>
                  <a:schemeClr val="bg1"/>
                </a:solidFill>
              </a:rPr>
              <a:t>Who is Counting?</a:t>
            </a:r>
          </a:p>
          <a:p>
            <a:pPr marL="461963" indent="-461963">
              <a:buAutoNum type="arabicPeriod"/>
            </a:pPr>
            <a:r>
              <a:rPr lang="en-US" sz="2800" dirty="0">
                <a:solidFill>
                  <a:schemeClr val="bg1"/>
                </a:solidFill>
              </a:rPr>
              <a:t>Joanna has the key to the box.</a:t>
            </a:r>
          </a:p>
          <a:p>
            <a:pPr marL="461963" indent="-461963">
              <a:buAutoNum type="arabicPeriod"/>
            </a:pPr>
            <a:r>
              <a:rPr lang="en-US" sz="2800" dirty="0">
                <a:solidFill>
                  <a:schemeClr val="bg1"/>
                </a:solidFill>
              </a:rPr>
              <a:t>Joanna and Nancy are counters.</a:t>
            </a:r>
          </a:p>
        </p:txBody>
      </p:sp>
      <p:sp>
        <p:nvSpPr>
          <p:cNvPr id="4" name="Text 3">
            <a:extLst>
              <a:ext uri="{FF2B5EF4-FFF2-40B4-BE49-F238E27FC236}">
                <a16:creationId xmlns:a16="http://schemas.microsoft.com/office/drawing/2014/main" id="{64472679-DE40-080E-AE59-250A93BFCFA3}"/>
              </a:ext>
            </a:extLst>
          </p:cNvPr>
          <p:cNvSpPr/>
          <p:nvPr/>
        </p:nvSpPr>
        <p:spPr>
          <a:xfrm>
            <a:off x="0" y="240031"/>
            <a:ext cx="12191999" cy="1346398"/>
          </a:xfrm>
          <a:prstGeom prst="rect">
            <a:avLst/>
          </a:prstGeom>
          <a:noFill/>
          <a:ln/>
        </p:spPr>
        <p:txBody>
          <a:bodyPr wrap="square" lIns="0" tIns="0" rIns="0" bIns="0" rtlCol="0" anchor="t"/>
          <a:lstStyle/>
          <a:p>
            <a:pPr algn="ctr"/>
            <a:r>
              <a:rPr lang="en-US" sz="4000" cap="small" dirty="0">
                <a:solidFill>
                  <a:schemeClr val="bg1"/>
                </a:solidFill>
                <a:latin typeface="Arial" panose="020B0604020202020204" pitchFamily="34" charset="0"/>
                <a:cs typeface="Arial" panose="020B0604020202020204" pitchFamily="34" charset="0"/>
              </a:rPr>
              <a:t>Standard Operating Procedure</a:t>
            </a:r>
          </a:p>
          <a:p>
            <a:pPr algn="ctr"/>
            <a:r>
              <a:rPr lang="en-US" sz="4000" i="1" dirty="0">
                <a:solidFill>
                  <a:schemeClr val="bg1"/>
                </a:solidFill>
                <a:latin typeface="Georgia" pitchFamily="34" charset="0"/>
              </a:rPr>
              <a:t>Financial Controls</a:t>
            </a:r>
            <a:endParaRPr lang="en-US" sz="4000" dirty="0">
              <a:solidFill>
                <a:schemeClr val="bg1"/>
              </a:solidFill>
            </a:endParaRPr>
          </a:p>
        </p:txBody>
      </p:sp>
    </p:spTree>
    <p:extLst>
      <p:ext uri="{BB962C8B-B14F-4D97-AF65-F5344CB8AC3E}">
        <p14:creationId xmlns:p14="http://schemas.microsoft.com/office/powerpoint/2010/main" val="3470605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29DDF-8BC8-329F-D141-2E4C96636F2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67361038-2F33-1C05-3A46-D708EC7D1F0B}"/>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3" name="Shape 1">
            <a:extLst>
              <a:ext uri="{FF2B5EF4-FFF2-40B4-BE49-F238E27FC236}">
                <a16:creationId xmlns:a16="http://schemas.microsoft.com/office/drawing/2014/main" id="{5DB8F081-7914-EF90-7C4C-71DFB572C03F}"/>
              </a:ext>
            </a:extLst>
          </p:cNvPr>
          <p:cNvSpPr/>
          <p:nvPr/>
        </p:nvSpPr>
        <p:spPr>
          <a:xfrm>
            <a:off x="640080" y="502920"/>
            <a:ext cx="1463040" cy="54864"/>
          </a:xfrm>
          <a:prstGeom prst="rect">
            <a:avLst/>
          </a:prstGeom>
          <a:solidFill>
            <a:srgbClr val="C9A86C"/>
          </a:solidFill>
          <a:ln w="12700">
            <a:solidFill>
              <a:srgbClr val="C9A86C"/>
            </a:solidFill>
            <a:prstDash val="solid"/>
          </a:ln>
        </p:spPr>
        <p:txBody>
          <a:bodyPr/>
          <a:lstStyle/>
          <a:p>
            <a:endParaRPr lang="en-US"/>
          </a:p>
        </p:txBody>
      </p:sp>
      <p:sp>
        <p:nvSpPr>
          <p:cNvPr id="4" name="Text 2">
            <a:extLst>
              <a:ext uri="{FF2B5EF4-FFF2-40B4-BE49-F238E27FC236}">
                <a16:creationId xmlns:a16="http://schemas.microsoft.com/office/drawing/2014/main" id="{73B3EA2D-F428-A490-7482-859C0F596593}"/>
              </a:ext>
            </a:extLst>
          </p:cNvPr>
          <p:cNvSpPr/>
          <p:nvPr/>
        </p:nvSpPr>
        <p:spPr>
          <a:xfrm>
            <a:off x="640080" y="685800"/>
            <a:ext cx="7315200" cy="274320"/>
          </a:xfrm>
          <a:prstGeom prst="rect">
            <a:avLst/>
          </a:prstGeom>
          <a:noFill/>
          <a:ln/>
        </p:spPr>
        <p:txBody>
          <a:bodyPr wrap="square" lIns="0" tIns="0" rIns="0" bIns="0" rtlCol="0" anchor="ctr"/>
          <a:lstStyle/>
          <a:p>
            <a:pPr marL="0" indent="0">
              <a:buNone/>
            </a:pPr>
            <a:r>
              <a:rPr lang="en-US" sz="2400" kern="0" spc="200" dirty="0">
                <a:solidFill>
                  <a:srgbClr val="9E9E9E"/>
                </a:solidFill>
                <a:latin typeface="Calibri" pitchFamily="34" charset="0"/>
                <a:ea typeface="Calibri" pitchFamily="34" charset="-122"/>
                <a:cs typeface="Calibri" pitchFamily="34" charset="-120"/>
              </a:rPr>
              <a:t>ENCOURAGEMENT  ·  01</a:t>
            </a:r>
            <a:endParaRPr lang="en-US" sz="2400" dirty="0"/>
          </a:p>
        </p:txBody>
      </p:sp>
      <p:sp>
        <p:nvSpPr>
          <p:cNvPr id="5" name="Text 3">
            <a:extLst>
              <a:ext uri="{FF2B5EF4-FFF2-40B4-BE49-F238E27FC236}">
                <a16:creationId xmlns:a16="http://schemas.microsoft.com/office/drawing/2014/main" id="{E907F8BB-0723-5901-BBF7-3F3E99B03B5E}"/>
              </a:ext>
            </a:extLst>
          </p:cNvPr>
          <p:cNvSpPr/>
          <p:nvPr/>
        </p:nvSpPr>
        <p:spPr>
          <a:xfrm>
            <a:off x="640080" y="1234440"/>
            <a:ext cx="10789920" cy="1737360"/>
          </a:xfrm>
          <a:prstGeom prst="rect">
            <a:avLst/>
          </a:prstGeom>
          <a:noFill/>
          <a:ln/>
        </p:spPr>
        <p:txBody>
          <a:bodyPr wrap="square" lIns="0" tIns="0" rIns="0" bIns="0" rtlCol="0" anchor="t"/>
          <a:lstStyle/>
          <a:p>
            <a:pPr marL="0" indent="0">
              <a:buNone/>
            </a:pPr>
            <a:r>
              <a:rPr lang="en-US" sz="6000" i="1" dirty="0">
                <a:solidFill>
                  <a:srgbClr val="FFFFFF"/>
                </a:solidFill>
                <a:latin typeface="Georgia" pitchFamily="34" charset="0"/>
                <a:ea typeface="Georgia" pitchFamily="34" charset="-122"/>
                <a:cs typeface="Georgia" pitchFamily="34" charset="-120"/>
              </a:rPr>
              <a:t>"Everything is going to be alright."</a:t>
            </a:r>
            <a:endParaRPr lang="en-US" sz="6000" dirty="0"/>
          </a:p>
        </p:txBody>
      </p:sp>
      <p:sp>
        <p:nvSpPr>
          <p:cNvPr id="9" name="Text 7">
            <a:extLst>
              <a:ext uri="{FF2B5EF4-FFF2-40B4-BE49-F238E27FC236}">
                <a16:creationId xmlns:a16="http://schemas.microsoft.com/office/drawing/2014/main" id="{2B72FBCE-3F08-1631-ABFE-B9B5DEA5680A}"/>
              </a:ext>
            </a:extLst>
          </p:cNvPr>
          <p:cNvSpPr/>
          <p:nvPr/>
        </p:nvSpPr>
        <p:spPr>
          <a:xfrm>
            <a:off x="1005840" y="3794760"/>
            <a:ext cx="10149840" cy="1097280"/>
          </a:xfrm>
          <a:prstGeom prst="rect">
            <a:avLst/>
          </a:prstGeom>
          <a:noFill/>
          <a:ln/>
        </p:spPr>
        <p:txBody>
          <a:bodyPr wrap="square" lIns="0" tIns="0" rIns="0" bIns="0" rtlCol="0" anchor="t"/>
          <a:lstStyle/>
          <a:p>
            <a:r>
              <a:rPr lang="en-US" sz="3200" dirty="0">
                <a:solidFill>
                  <a:srgbClr val="E0E0E0"/>
                </a:solidFill>
                <a:latin typeface="Calibri" pitchFamily="34" charset="0"/>
                <a:ea typeface="Calibri" pitchFamily="34" charset="-122"/>
                <a:cs typeface="Calibri" pitchFamily="34" charset="-120"/>
              </a:rPr>
              <a:t>Fear not, for I am with you; be not dismayed, for I am your God. I will strengthen you, I will help you, I will uphold you with my righteous right hand.</a:t>
            </a:r>
            <a:endParaRPr lang="en-US" sz="3200" dirty="0"/>
          </a:p>
        </p:txBody>
      </p:sp>
      <p:sp>
        <p:nvSpPr>
          <p:cNvPr id="10" name="Text 8">
            <a:extLst>
              <a:ext uri="{FF2B5EF4-FFF2-40B4-BE49-F238E27FC236}">
                <a16:creationId xmlns:a16="http://schemas.microsoft.com/office/drawing/2014/main" id="{FE958FB3-7757-FD53-DDB1-50EE8AC58148}"/>
              </a:ext>
            </a:extLst>
          </p:cNvPr>
          <p:cNvSpPr/>
          <p:nvPr/>
        </p:nvSpPr>
        <p:spPr>
          <a:xfrm>
            <a:off x="1005840" y="5360436"/>
            <a:ext cx="10149840" cy="320040"/>
          </a:xfrm>
          <a:prstGeom prst="rect">
            <a:avLst/>
          </a:prstGeom>
          <a:noFill/>
          <a:ln/>
        </p:spPr>
        <p:txBody>
          <a:bodyPr wrap="square" lIns="0" tIns="0" rIns="0" bIns="0" rtlCol="0" anchor="ctr"/>
          <a:lstStyle/>
          <a:p>
            <a:pPr marL="0" indent="0">
              <a:buNone/>
            </a:pPr>
            <a:r>
              <a:rPr lang="en-US" sz="3200" i="1" dirty="0">
                <a:solidFill>
                  <a:schemeClr val="bg1"/>
                </a:solidFill>
                <a:latin typeface="Georgia" pitchFamily="34" charset="0"/>
                <a:ea typeface="Georgia" pitchFamily="34" charset="-122"/>
                <a:cs typeface="Georgia" pitchFamily="34" charset="-120"/>
              </a:rPr>
              <a:t>— Isaiah 41:10</a:t>
            </a:r>
            <a:endParaRPr lang="en-US" sz="3200" dirty="0">
              <a:solidFill>
                <a:schemeClr val="bg1"/>
              </a:solidFill>
            </a:endParaRPr>
          </a:p>
        </p:txBody>
      </p:sp>
    </p:spTree>
    <p:extLst>
      <p:ext uri="{BB962C8B-B14F-4D97-AF65-F5344CB8AC3E}">
        <p14:creationId xmlns:p14="http://schemas.microsoft.com/office/powerpoint/2010/main" val="1571019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78FCF-8BE6-6694-305F-332A8379BDD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7A52C346-1DD2-55CD-C8B8-DAE1CE9AC915}"/>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DA0334C7-2747-20B5-A54C-3123375DDD7A}"/>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r>
              <a:rPr lang="en-US" sz="3200" dirty="0">
                <a:solidFill>
                  <a:schemeClr val="bg1"/>
                </a:solidFill>
                <a:latin typeface="Arial" panose="020B0604020202020204" pitchFamily="34" charset="0"/>
                <a:cs typeface="Arial" panose="020B0604020202020204" pitchFamily="34" charset="0"/>
              </a:rPr>
              <a:t>If you’re always available, you have no boundaries.</a:t>
            </a:r>
          </a:p>
          <a:p>
            <a:pPr>
              <a:lnSpc>
                <a:spcPct val="150000"/>
              </a:lnSpc>
            </a:pPr>
            <a:r>
              <a:rPr lang="en-US" sz="3200" dirty="0">
                <a:solidFill>
                  <a:schemeClr val="bg1"/>
                </a:solidFill>
                <a:latin typeface="Arial" panose="020B0604020202020204" pitchFamily="34" charset="0"/>
                <a:cs typeface="Arial" panose="020B0604020202020204" pitchFamily="34" charset="0"/>
              </a:rPr>
              <a:t>If you have too many boundaries, you are not available.</a:t>
            </a:r>
          </a:p>
        </p:txBody>
      </p:sp>
      <p:sp>
        <p:nvSpPr>
          <p:cNvPr id="4" name="Text 3">
            <a:extLst>
              <a:ext uri="{FF2B5EF4-FFF2-40B4-BE49-F238E27FC236}">
                <a16:creationId xmlns:a16="http://schemas.microsoft.com/office/drawing/2014/main" id="{23C55381-54C9-AC42-7D0C-3E93DFEE8AFD}"/>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r>
              <a:rPr lang="en-US" sz="4000" dirty="0">
                <a:solidFill>
                  <a:schemeClr val="bg1"/>
                </a:solidFill>
                <a:latin typeface="Arial" panose="020B0604020202020204" pitchFamily="34" charset="0"/>
                <a:ea typeface="Georgia" pitchFamily="34" charset="-122"/>
                <a:cs typeface="Arial" panose="020B0604020202020204" pitchFamily="34" charset="0"/>
              </a:rPr>
              <a:t>Find your Balance: Available</a:t>
            </a:r>
            <a:endParaRPr lang="en-US" sz="4000" dirty="0">
              <a:solidFill>
                <a:schemeClr val="bg1"/>
              </a:solidFill>
              <a:latin typeface="Arial" panose="020B0604020202020204" pitchFamily="34" charset="0"/>
              <a:cs typeface="Arial" panose="020B0604020202020204" pitchFamily="34" charset="0"/>
            </a:endParaRPr>
          </a:p>
        </p:txBody>
      </p:sp>
      <p:sp>
        <p:nvSpPr>
          <p:cNvPr id="6" name="Text 3">
            <a:extLst>
              <a:ext uri="{FF2B5EF4-FFF2-40B4-BE49-F238E27FC236}">
                <a16:creationId xmlns:a16="http://schemas.microsoft.com/office/drawing/2014/main" id="{DD116F35-5DD6-FA31-037E-408643F11232}"/>
              </a:ext>
            </a:extLst>
          </p:cNvPr>
          <p:cNvSpPr/>
          <p:nvPr/>
        </p:nvSpPr>
        <p:spPr>
          <a:xfrm>
            <a:off x="618904" y="3677478"/>
            <a:ext cx="11258357" cy="3011557"/>
          </a:xfrm>
          <a:prstGeom prst="rect">
            <a:avLst/>
          </a:prstGeom>
          <a:noFill/>
          <a:ln/>
        </p:spPr>
        <p:txBody>
          <a:bodyPr wrap="square" lIns="0" tIns="0" rIns="0" bIns="0" rtlCol="0" anchor="t"/>
          <a:lstStyle/>
          <a:p>
            <a:pPr>
              <a:lnSpc>
                <a:spcPct val="150000"/>
              </a:lnSpc>
              <a:tabLst>
                <a:tab pos="10683875" algn="r"/>
              </a:tabLst>
            </a:pPr>
            <a:r>
              <a:rPr lang="en-US" sz="3600" dirty="0">
                <a:solidFill>
                  <a:schemeClr val="bg1"/>
                </a:solidFill>
                <a:latin typeface="Arial" panose="020B0604020202020204" pitchFamily="34" charset="0"/>
                <a:cs typeface="Arial" panose="020B0604020202020204" pitchFamily="34" charset="0"/>
              </a:rPr>
              <a:t>Always Available	Not Available</a:t>
            </a:r>
          </a:p>
          <a:p>
            <a:pPr>
              <a:lnSpc>
                <a:spcPct val="150000"/>
              </a:lnSpc>
              <a:tabLst>
                <a:tab pos="10972800" algn="r"/>
              </a:tabLst>
            </a:pPr>
            <a:r>
              <a:rPr lang="en-US" sz="3600" dirty="0">
                <a:solidFill>
                  <a:schemeClr val="bg1"/>
                </a:solidFill>
                <a:latin typeface="Arial" panose="020B0604020202020204" pitchFamily="34" charset="0"/>
                <a:cs typeface="Arial" panose="020B0604020202020204" pitchFamily="34" charset="0"/>
              </a:rPr>
              <a:t>|-----|-----|-----|-----|-----|-----|-----|-----|-----|-----|-----|-----|</a:t>
            </a:r>
          </a:p>
          <a:p>
            <a:pPr>
              <a:lnSpc>
                <a:spcPct val="150000"/>
              </a:lnSpc>
              <a:tabLst>
                <a:tab pos="10683875" algn="r"/>
              </a:tabLst>
            </a:pPr>
            <a:r>
              <a:rPr lang="en-US" sz="3600" dirty="0">
                <a:solidFill>
                  <a:schemeClr val="bg1"/>
                </a:solidFill>
                <a:latin typeface="Arial" panose="020B0604020202020204" pitchFamily="34" charset="0"/>
                <a:cs typeface="Arial" panose="020B0604020202020204" pitchFamily="34" charset="0"/>
              </a:rPr>
              <a:t>No Boundaries	Too many Boundaries</a:t>
            </a:r>
          </a:p>
        </p:txBody>
      </p:sp>
    </p:spTree>
    <p:extLst>
      <p:ext uri="{BB962C8B-B14F-4D97-AF65-F5344CB8AC3E}">
        <p14:creationId xmlns:p14="http://schemas.microsoft.com/office/powerpoint/2010/main" val="3081955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EBC4D-D4DF-6F28-F750-BC466CA5FF37}"/>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31E0C01-650B-0E31-17C9-622AC81F4192}"/>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9D22E00C-AAE1-8C86-F9A8-9C3E323F91D4}"/>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6444EB28-F6D4-D57C-9BF6-E0843993FE41}"/>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r>
              <a:rPr lang="en-US" sz="4000" dirty="0">
                <a:solidFill>
                  <a:schemeClr val="bg1"/>
                </a:solidFill>
                <a:latin typeface="Arial" panose="020B0604020202020204" pitchFamily="34" charset="0"/>
                <a:cs typeface="Arial" panose="020B0604020202020204" pitchFamily="34" charset="0"/>
              </a:rPr>
              <a:t>Paul’s Letters</a:t>
            </a:r>
          </a:p>
        </p:txBody>
      </p:sp>
      <p:sp>
        <p:nvSpPr>
          <p:cNvPr id="7" name="Text 3">
            <a:extLst>
              <a:ext uri="{FF2B5EF4-FFF2-40B4-BE49-F238E27FC236}">
                <a16:creationId xmlns:a16="http://schemas.microsoft.com/office/drawing/2014/main" id="{165D6F41-5DFC-10EB-10E4-5148396EF0E2}"/>
              </a:ext>
            </a:extLst>
          </p:cNvPr>
          <p:cNvSpPr/>
          <p:nvPr/>
        </p:nvSpPr>
        <p:spPr>
          <a:xfrm>
            <a:off x="759822" y="1315277"/>
            <a:ext cx="11118783" cy="4788067"/>
          </a:xfrm>
          <a:prstGeom prst="rect">
            <a:avLst/>
          </a:prstGeom>
          <a:noFill/>
          <a:ln/>
        </p:spPr>
        <p:txBody>
          <a:bodyPr wrap="square" lIns="0" tIns="0" rIns="0" bIns="0" rtlCol="0" anchor="t"/>
          <a:lstStyle/>
          <a:p>
            <a:r>
              <a:rPr lang="en-US" sz="2800" dirty="0">
                <a:solidFill>
                  <a:schemeClr val="bg1"/>
                </a:solidFill>
                <a:latin typeface="Arial" panose="020B0604020202020204" pitchFamily="34" charset="0"/>
                <a:cs typeface="Arial" panose="020B0604020202020204" pitchFamily="34" charset="0"/>
              </a:rPr>
              <a:t>Apostle Paul wrote 13 letters to churches and individuals</a:t>
            </a:r>
          </a:p>
          <a:p>
            <a:endParaRPr lang="en-US" sz="2800" dirty="0">
              <a:solidFill>
                <a:schemeClr val="bg1"/>
              </a:solidFill>
              <a:latin typeface="Arial" panose="020B0604020202020204" pitchFamily="34" charset="0"/>
              <a:cs typeface="Arial" panose="020B0604020202020204" pitchFamily="34" charset="0"/>
            </a:endParaRPr>
          </a:p>
          <a:p>
            <a:r>
              <a:rPr lang="en-US" sz="2800" dirty="0">
                <a:solidFill>
                  <a:schemeClr val="bg1"/>
                </a:solidFill>
                <a:latin typeface="Arial" panose="020B0604020202020204" pitchFamily="34" charset="0"/>
                <a:cs typeface="Arial" panose="020B0604020202020204" pitchFamily="34" charset="0"/>
              </a:rPr>
              <a:t>First group is 9 letters to the churches.</a:t>
            </a:r>
          </a:p>
          <a:p>
            <a:endParaRPr lang="en-US" sz="2800" dirty="0">
              <a:solidFill>
                <a:schemeClr val="bg1"/>
              </a:solidFill>
              <a:latin typeface="Arial" panose="020B0604020202020204" pitchFamily="34" charset="0"/>
              <a:cs typeface="Arial" panose="020B0604020202020204" pitchFamily="34" charset="0"/>
            </a:endParaRPr>
          </a:p>
          <a:p>
            <a:r>
              <a:rPr lang="en-US" sz="2800" dirty="0">
                <a:solidFill>
                  <a:schemeClr val="bg1"/>
                </a:solidFill>
                <a:latin typeface="Arial" panose="020B0604020202020204" pitchFamily="34" charset="0"/>
                <a:cs typeface="Arial" panose="020B0604020202020204" pitchFamily="34" charset="0"/>
              </a:rPr>
              <a:t>Second group is 4 letters to individuals.</a:t>
            </a:r>
          </a:p>
          <a:p>
            <a:endParaRPr lang="en-US" sz="2800" dirty="0">
              <a:solidFill>
                <a:schemeClr val="bg1"/>
              </a:solidFill>
              <a:latin typeface="Arial" panose="020B0604020202020204" pitchFamily="34" charset="0"/>
              <a:cs typeface="Arial" panose="020B0604020202020204" pitchFamily="34" charset="0"/>
            </a:endParaRPr>
          </a:p>
          <a:p>
            <a:r>
              <a:rPr lang="en-US" sz="2800" dirty="0">
                <a:solidFill>
                  <a:schemeClr val="bg1"/>
                </a:solidFill>
                <a:latin typeface="Arial" panose="020B0604020202020204" pitchFamily="34" charset="0"/>
                <a:cs typeface="Arial" panose="020B0604020202020204" pitchFamily="34" charset="0"/>
              </a:rPr>
              <a:t>The letters are listed in canonical order by length.</a:t>
            </a:r>
          </a:p>
        </p:txBody>
      </p:sp>
    </p:spTree>
    <p:extLst>
      <p:ext uri="{BB962C8B-B14F-4D97-AF65-F5344CB8AC3E}">
        <p14:creationId xmlns:p14="http://schemas.microsoft.com/office/powerpoint/2010/main" val="1253232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FBFF16-7D1F-EA02-196D-830D9B1D5BC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AF019BFE-18A5-F81B-9528-3D9E9A8E2A1D}"/>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9CBB3018-8D34-38B9-319D-6147D8FE589C}"/>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1F44499C-4DE5-DACA-003E-0BC72CCDAEEF}"/>
              </a:ext>
            </a:extLst>
          </p:cNvPr>
          <p:cNvSpPr/>
          <p:nvPr/>
        </p:nvSpPr>
        <p:spPr>
          <a:xfrm>
            <a:off x="0" y="242375"/>
            <a:ext cx="12191999" cy="1377107"/>
          </a:xfrm>
          <a:prstGeom prst="rect">
            <a:avLst/>
          </a:prstGeom>
          <a:noFill/>
          <a:ln/>
        </p:spPr>
        <p:txBody>
          <a:bodyPr wrap="square" lIns="0" tIns="0" rIns="0" bIns="0" rtlCol="0" anchor="t"/>
          <a:lstStyle/>
          <a:p>
            <a:pPr algn="ctr"/>
            <a:r>
              <a:rPr lang="en-US" sz="4000" dirty="0">
                <a:solidFill>
                  <a:schemeClr val="bg1"/>
                </a:solidFill>
                <a:latin typeface="Arial" panose="020B0604020202020204" pitchFamily="34" charset="0"/>
                <a:cs typeface="Arial" panose="020B0604020202020204" pitchFamily="34" charset="0"/>
              </a:rPr>
              <a:t>Paul’s Letters to the Churches and Individuals</a:t>
            </a:r>
          </a:p>
          <a:p>
            <a:pPr algn="ctr"/>
            <a:r>
              <a:rPr lang="en-US" sz="4000" dirty="0">
                <a:solidFill>
                  <a:schemeClr val="bg1"/>
                </a:solidFill>
                <a:latin typeface="Arial" panose="020B0604020202020204" pitchFamily="34" charset="0"/>
                <a:cs typeface="Arial" panose="020B0604020202020204" pitchFamily="34" charset="0"/>
              </a:rPr>
              <a:t>Listed in Canonical Order by Length</a:t>
            </a:r>
          </a:p>
        </p:txBody>
      </p:sp>
      <p:sp>
        <p:nvSpPr>
          <p:cNvPr id="7" name="Text 3">
            <a:extLst>
              <a:ext uri="{FF2B5EF4-FFF2-40B4-BE49-F238E27FC236}">
                <a16:creationId xmlns:a16="http://schemas.microsoft.com/office/drawing/2014/main" id="{22724862-E7F9-F083-DB08-53E64B193BAD}"/>
              </a:ext>
            </a:extLst>
          </p:cNvPr>
          <p:cNvSpPr/>
          <p:nvPr/>
        </p:nvSpPr>
        <p:spPr>
          <a:xfrm>
            <a:off x="759822" y="1619483"/>
            <a:ext cx="11432178" cy="5238516"/>
          </a:xfrm>
          <a:prstGeom prst="rect">
            <a:avLst/>
          </a:prstGeom>
          <a:noFill/>
          <a:ln/>
        </p:spPr>
        <p:txBody>
          <a:bodyPr wrap="square" lIns="0" tIns="0" rIns="0" bIns="0" rtlCol="0" anchor="t"/>
          <a:lstStyle/>
          <a:p>
            <a:pPr>
              <a:tabLst>
                <a:tab pos="3657600" algn="l"/>
                <a:tab pos="6169025" algn="l"/>
                <a:tab pos="8691563" algn="l"/>
              </a:tabLst>
            </a:pPr>
            <a:r>
              <a:rPr lang="en-US" sz="2800" dirty="0">
                <a:solidFill>
                  <a:srgbClr val="FFFF00"/>
                </a:solidFill>
                <a:latin typeface="Arial" panose="020B0604020202020204" pitchFamily="34" charset="0"/>
                <a:cs typeface="Arial" panose="020B0604020202020204" pitchFamily="34" charset="0"/>
              </a:rPr>
              <a:t>LETTERS TO CHURCHES	LETTERS TO INDIVIDUALS</a:t>
            </a:r>
          </a:p>
          <a:p>
            <a:pPr>
              <a:tabLst>
                <a:tab pos="3657600" algn="l"/>
                <a:tab pos="6169025" algn="l"/>
                <a:tab pos="8691563" algn="l"/>
              </a:tabLst>
            </a:pPr>
            <a:r>
              <a:rPr lang="en-US" sz="2800" dirty="0">
                <a:solidFill>
                  <a:schemeClr val="bg1"/>
                </a:solidFill>
                <a:latin typeface="Arial" panose="020B0604020202020204" pitchFamily="34" charset="0"/>
                <a:cs typeface="Arial" panose="020B0604020202020204" pitchFamily="34" charset="0"/>
              </a:rPr>
              <a:t>Romans	7,111 words	1 Timothy	2,269 words</a:t>
            </a:r>
          </a:p>
          <a:p>
            <a:pPr>
              <a:tabLst>
                <a:tab pos="3657600" algn="l"/>
                <a:tab pos="6169025" algn="l"/>
                <a:tab pos="8691563" algn="l"/>
              </a:tabLst>
            </a:pPr>
            <a:r>
              <a:rPr lang="en-US" sz="2800" dirty="0">
                <a:solidFill>
                  <a:schemeClr val="bg1"/>
                </a:solidFill>
                <a:latin typeface="Arial" panose="020B0604020202020204" pitchFamily="34" charset="0"/>
                <a:cs typeface="Arial" panose="020B0604020202020204" pitchFamily="34" charset="0"/>
              </a:rPr>
              <a:t>1 Corinthians	6,830	2 Timothy	1,238</a:t>
            </a:r>
          </a:p>
          <a:p>
            <a:pPr>
              <a:tabLst>
                <a:tab pos="3657600" algn="l"/>
                <a:tab pos="6169025" algn="l"/>
                <a:tab pos="8691563" algn="l"/>
              </a:tabLst>
            </a:pPr>
            <a:r>
              <a:rPr lang="en-US" sz="2800" dirty="0">
                <a:solidFill>
                  <a:schemeClr val="bg1"/>
                </a:solidFill>
                <a:latin typeface="Arial" panose="020B0604020202020204" pitchFamily="34" charset="0"/>
                <a:cs typeface="Arial" panose="020B0604020202020204" pitchFamily="34" charset="0"/>
              </a:rPr>
              <a:t>2 Corinthians	4,477	Titus	659</a:t>
            </a:r>
          </a:p>
          <a:p>
            <a:pPr>
              <a:tabLst>
                <a:tab pos="3657600" algn="l"/>
                <a:tab pos="6169025" algn="l"/>
                <a:tab pos="8691563" algn="l"/>
              </a:tabLst>
            </a:pPr>
            <a:r>
              <a:rPr lang="en-US" sz="2800" dirty="0">
                <a:solidFill>
                  <a:schemeClr val="bg1"/>
                </a:solidFill>
                <a:latin typeface="Arial" panose="020B0604020202020204" pitchFamily="34" charset="0"/>
                <a:cs typeface="Arial" panose="020B0604020202020204" pitchFamily="34" charset="0"/>
              </a:rPr>
              <a:t>Galatians	2,230	Philemon	335</a:t>
            </a:r>
          </a:p>
          <a:p>
            <a:pPr>
              <a:tabLst>
                <a:tab pos="3657600" algn="l"/>
                <a:tab pos="6169025" algn="l"/>
                <a:tab pos="8691563" algn="l"/>
              </a:tabLst>
            </a:pPr>
            <a:r>
              <a:rPr lang="en-US" sz="2800" dirty="0">
                <a:solidFill>
                  <a:schemeClr val="bg1"/>
                </a:solidFill>
                <a:latin typeface="Arial" panose="020B0604020202020204" pitchFamily="34" charset="0"/>
                <a:cs typeface="Arial" panose="020B0604020202020204" pitchFamily="34" charset="0"/>
              </a:rPr>
              <a:t>Ephesians	2,422</a:t>
            </a:r>
          </a:p>
          <a:p>
            <a:pPr>
              <a:tabLst>
                <a:tab pos="3657600" algn="l"/>
                <a:tab pos="6169025" algn="l"/>
                <a:tab pos="8691563" algn="l"/>
              </a:tabLst>
            </a:pPr>
            <a:r>
              <a:rPr lang="en-US" sz="2800" dirty="0">
                <a:solidFill>
                  <a:schemeClr val="bg1"/>
                </a:solidFill>
                <a:latin typeface="Arial" panose="020B0604020202020204" pitchFamily="34" charset="0"/>
                <a:cs typeface="Arial" panose="020B0604020202020204" pitchFamily="34" charset="0"/>
              </a:rPr>
              <a:t>Philippians	1,629</a:t>
            </a:r>
          </a:p>
          <a:p>
            <a:pPr>
              <a:tabLst>
                <a:tab pos="3657600" algn="l"/>
                <a:tab pos="6169025" algn="l"/>
                <a:tab pos="8691563" algn="l"/>
              </a:tabLst>
            </a:pPr>
            <a:r>
              <a:rPr lang="en-US" sz="2800" dirty="0">
                <a:solidFill>
                  <a:schemeClr val="bg1"/>
                </a:solidFill>
                <a:latin typeface="Arial" panose="020B0604020202020204" pitchFamily="34" charset="0"/>
                <a:cs typeface="Arial" panose="020B0604020202020204" pitchFamily="34" charset="0"/>
              </a:rPr>
              <a:t>Colossians	1,586</a:t>
            </a:r>
          </a:p>
          <a:p>
            <a:pPr>
              <a:tabLst>
                <a:tab pos="3657600" algn="l"/>
                <a:tab pos="6169025" algn="l"/>
                <a:tab pos="8691563" algn="l"/>
              </a:tabLst>
            </a:pPr>
            <a:r>
              <a:rPr lang="en-US" sz="2800" dirty="0">
                <a:solidFill>
                  <a:schemeClr val="bg1"/>
                </a:solidFill>
                <a:latin typeface="Arial" panose="020B0604020202020204" pitchFamily="34" charset="0"/>
                <a:cs typeface="Arial" panose="020B0604020202020204" pitchFamily="34" charset="0"/>
              </a:rPr>
              <a:t>1 Thessalonians	1,475</a:t>
            </a:r>
          </a:p>
          <a:p>
            <a:pPr>
              <a:tabLst>
                <a:tab pos="3657600" algn="l"/>
                <a:tab pos="6169025" algn="l"/>
                <a:tab pos="8691563" algn="l"/>
              </a:tabLst>
            </a:pPr>
            <a:r>
              <a:rPr lang="en-US" sz="2800" dirty="0">
                <a:solidFill>
                  <a:schemeClr val="bg1"/>
                </a:solidFill>
                <a:latin typeface="Arial" panose="020B0604020202020204" pitchFamily="34" charset="0"/>
                <a:cs typeface="Arial" panose="020B0604020202020204" pitchFamily="34" charset="0"/>
              </a:rPr>
              <a:t>2 Thessalonians	823</a:t>
            </a:r>
          </a:p>
        </p:txBody>
      </p:sp>
    </p:spTree>
    <p:extLst>
      <p:ext uri="{BB962C8B-B14F-4D97-AF65-F5344CB8AC3E}">
        <p14:creationId xmlns:p14="http://schemas.microsoft.com/office/powerpoint/2010/main" val="3783767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61BED-A2B4-CDEC-28B3-9627DDBEBF04}"/>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00982A54-FBAE-69CE-0496-1D0BEF9335F3}"/>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FF460D1C-19F4-9771-7C3E-F2241C9227B9}"/>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030B9FFC-24F3-FA4D-BE04-BB649A68007B}"/>
              </a:ext>
            </a:extLst>
          </p:cNvPr>
          <p:cNvSpPr/>
          <p:nvPr/>
        </p:nvSpPr>
        <p:spPr>
          <a:xfrm>
            <a:off x="759822" y="1619482"/>
            <a:ext cx="11118783" cy="5238517"/>
          </a:xfrm>
          <a:prstGeom prst="rect">
            <a:avLst/>
          </a:prstGeom>
          <a:noFill/>
          <a:ln/>
        </p:spPr>
        <p:txBody>
          <a:bodyPr wrap="square" lIns="0" tIns="0" rIns="0" bIns="0" rtlCol="0" anchor="t"/>
          <a:lstStyle/>
          <a:p>
            <a:pPr>
              <a:tabLst>
                <a:tab pos="3657600" algn="l"/>
                <a:tab pos="6400800" algn="l"/>
                <a:tab pos="9144000" algn="l"/>
              </a:tabLst>
            </a:pPr>
            <a:r>
              <a:rPr lang="en-US" sz="2800" dirty="0">
                <a:solidFill>
                  <a:schemeClr val="bg1"/>
                </a:solidFill>
                <a:latin typeface="Arial" panose="020B0604020202020204" pitchFamily="34" charset="0"/>
                <a:cs typeface="Arial" panose="020B0604020202020204" pitchFamily="34" charset="0"/>
              </a:rPr>
              <a:t>Galatians	AD 48-49	Philippians	AD 60-62</a:t>
            </a:r>
          </a:p>
          <a:p>
            <a:pPr>
              <a:tabLst>
                <a:tab pos="3657600" algn="l"/>
                <a:tab pos="6400800" algn="l"/>
                <a:tab pos="9144000" algn="l"/>
              </a:tabLst>
            </a:pPr>
            <a:r>
              <a:rPr lang="en-US" sz="2800" dirty="0">
                <a:solidFill>
                  <a:schemeClr val="bg1"/>
                </a:solidFill>
                <a:latin typeface="Arial" panose="020B0604020202020204" pitchFamily="34" charset="0"/>
                <a:cs typeface="Arial" panose="020B0604020202020204" pitchFamily="34" charset="0"/>
              </a:rPr>
              <a:t>1 Thessalonians	AD 50-51	Colossians	AD 60-62</a:t>
            </a:r>
          </a:p>
          <a:p>
            <a:pPr>
              <a:tabLst>
                <a:tab pos="3657600" algn="l"/>
                <a:tab pos="6400800" algn="l"/>
                <a:tab pos="9144000" algn="l"/>
              </a:tabLst>
            </a:pPr>
            <a:r>
              <a:rPr lang="en-US" sz="2800" dirty="0">
                <a:solidFill>
                  <a:schemeClr val="bg1"/>
                </a:solidFill>
                <a:latin typeface="Arial" panose="020B0604020202020204" pitchFamily="34" charset="0"/>
                <a:cs typeface="Arial" panose="020B0604020202020204" pitchFamily="34" charset="0"/>
              </a:rPr>
              <a:t>2 Thessalonians	AD 51-52	Philemon	AD 60-62</a:t>
            </a:r>
          </a:p>
          <a:p>
            <a:pPr>
              <a:tabLst>
                <a:tab pos="3657600" algn="l"/>
                <a:tab pos="6400800" algn="l"/>
                <a:tab pos="9144000" algn="l"/>
              </a:tabLst>
            </a:pPr>
            <a:r>
              <a:rPr lang="en-US" sz="2800" dirty="0">
                <a:solidFill>
                  <a:schemeClr val="bg1"/>
                </a:solidFill>
                <a:latin typeface="Arial" panose="020B0604020202020204" pitchFamily="34" charset="0"/>
                <a:cs typeface="Arial" panose="020B0604020202020204" pitchFamily="34" charset="0"/>
              </a:rPr>
              <a:t>1 Corinthians	AD 54-55	1 Timothy	AD 62-64</a:t>
            </a:r>
          </a:p>
          <a:p>
            <a:pPr>
              <a:tabLst>
                <a:tab pos="3657600" algn="l"/>
                <a:tab pos="6400800" algn="l"/>
                <a:tab pos="9144000" algn="l"/>
              </a:tabLst>
            </a:pPr>
            <a:r>
              <a:rPr lang="en-US" sz="2800" dirty="0">
                <a:solidFill>
                  <a:schemeClr val="bg1"/>
                </a:solidFill>
                <a:latin typeface="Arial" panose="020B0604020202020204" pitchFamily="34" charset="0"/>
                <a:cs typeface="Arial" panose="020B0604020202020204" pitchFamily="34" charset="0"/>
              </a:rPr>
              <a:t>2 Corinthians	AD 55-56	Titus	AD 63-65</a:t>
            </a:r>
          </a:p>
          <a:p>
            <a:pPr>
              <a:tabLst>
                <a:tab pos="3657600" algn="l"/>
                <a:tab pos="6400800" algn="l"/>
                <a:tab pos="9144000" algn="l"/>
              </a:tabLst>
            </a:pPr>
            <a:r>
              <a:rPr lang="en-US" sz="2800" dirty="0">
                <a:solidFill>
                  <a:schemeClr val="bg1"/>
                </a:solidFill>
                <a:latin typeface="Arial" panose="020B0604020202020204" pitchFamily="34" charset="0"/>
                <a:cs typeface="Arial" panose="020B0604020202020204" pitchFamily="34" charset="0"/>
              </a:rPr>
              <a:t>Romans	AD 56-57	2 Timothy	AD 66-67</a:t>
            </a:r>
          </a:p>
          <a:p>
            <a:pPr>
              <a:tabLst>
                <a:tab pos="3657600" algn="l"/>
                <a:tab pos="6400800" algn="l"/>
                <a:tab pos="9144000" algn="l"/>
              </a:tabLst>
            </a:pPr>
            <a:r>
              <a:rPr lang="en-US" sz="2800" dirty="0">
                <a:solidFill>
                  <a:schemeClr val="bg1"/>
                </a:solidFill>
                <a:latin typeface="Arial" panose="020B0604020202020204" pitchFamily="34" charset="0"/>
                <a:cs typeface="Arial" panose="020B0604020202020204" pitchFamily="34" charset="0"/>
              </a:rPr>
              <a:t>Ephesians	AD 60-62</a:t>
            </a:r>
          </a:p>
          <a:p>
            <a:pPr>
              <a:tabLst>
                <a:tab pos="3657600" algn="l"/>
                <a:tab pos="6400800" algn="l"/>
                <a:tab pos="9144000" algn="l"/>
              </a:tabLst>
            </a:pPr>
            <a:endParaRPr lang="en-US" sz="2800" dirty="0">
              <a:solidFill>
                <a:schemeClr val="bg1"/>
              </a:solidFill>
              <a:latin typeface="Arial" panose="020B0604020202020204" pitchFamily="34" charset="0"/>
              <a:cs typeface="Arial" panose="020B0604020202020204" pitchFamily="34" charset="0"/>
            </a:endParaRPr>
          </a:p>
          <a:p>
            <a:pPr>
              <a:tabLst>
                <a:tab pos="3657600" algn="l"/>
                <a:tab pos="6400800" algn="l"/>
                <a:tab pos="9144000" algn="l"/>
              </a:tabLst>
            </a:pPr>
            <a:r>
              <a:rPr lang="en-US" sz="2800" dirty="0">
                <a:solidFill>
                  <a:schemeClr val="bg1"/>
                </a:solidFill>
                <a:latin typeface="Arial" panose="020B0604020202020204" pitchFamily="34" charset="0"/>
                <a:cs typeface="Arial" panose="020B0604020202020204" pitchFamily="34" charset="0"/>
              </a:rPr>
              <a:t>Approximately a span of 17-19 years writing letters</a:t>
            </a:r>
          </a:p>
        </p:txBody>
      </p:sp>
      <p:sp>
        <p:nvSpPr>
          <p:cNvPr id="6" name="Text 3">
            <a:extLst>
              <a:ext uri="{FF2B5EF4-FFF2-40B4-BE49-F238E27FC236}">
                <a16:creationId xmlns:a16="http://schemas.microsoft.com/office/drawing/2014/main" id="{6EDF064D-D5CF-77CB-4B57-5A22C298B6D0}"/>
              </a:ext>
            </a:extLst>
          </p:cNvPr>
          <p:cNvSpPr/>
          <p:nvPr/>
        </p:nvSpPr>
        <p:spPr>
          <a:xfrm>
            <a:off x="0" y="242375"/>
            <a:ext cx="12191999" cy="1377107"/>
          </a:xfrm>
          <a:prstGeom prst="rect">
            <a:avLst/>
          </a:prstGeom>
          <a:noFill/>
          <a:ln/>
        </p:spPr>
        <p:txBody>
          <a:bodyPr wrap="square" lIns="0" tIns="0" rIns="0" bIns="0" rtlCol="0" anchor="t"/>
          <a:lstStyle/>
          <a:p>
            <a:pPr algn="ctr"/>
            <a:r>
              <a:rPr lang="en-US" sz="4000" dirty="0">
                <a:solidFill>
                  <a:schemeClr val="bg1"/>
                </a:solidFill>
                <a:latin typeface="Arial" panose="020B0604020202020204" pitchFamily="34" charset="0"/>
                <a:cs typeface="Arial" panose="020B0604020202020204" pitchFamily="34" charset="0"/>
              </a:rPr>
              <a:t>Paul’s Letters to the Churches and Individuals</a:t>
            </a:r>
          </a:p>
          <a:p>
            <a:pPr algn="ctr"/>
            <a:r>
              <a:rPr lang="en-US" sz="4000" dirty="0">
                <a:solidFill>
                  <a:schemeClr val="bg1"/>
                </a:solidFill>
                <a:latin typeface="Arial" panose="020B0604020202020204" pitchFamily="34" charset="0"/>
                <a:cs typeface="Arial" panose="020B0604020202020204" pitchFamily="34" charset="0"/>
              </a:rPr>
              <a:t>Listed in Chronological Order</a:t>
            </a:r>
          </a:p>
        </p:txBody>
      </p:sp>
    </p:spTree>
    <p:extLst>
      <p:ext uri="{BB962C8B-B14F-4D97-AF65-F5344CB8AC3E}">
        <p14:creationId xmlns:p14="http://schemas.microsoft.com/office/powerpoint/2010/main" val="1246331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1C744-8F6A-AA0A-ED89-96821196B40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5943E64-9655-EBE6-1277-4774AA320502}"/>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238A4B6C-39D7-7BB5-ECFE-BD837D6B8DF2}"/>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4906E30E-D93F-6378-15F1-43E951F54FCD}"/>
              </a:ext>
            </a:extLst>
          </p:cNvPr>
          <p:cNvSpPr/>
          <p:nvPr/>
        </p:nvSpPr>
        <p:spPr>
          <a:xfrm>
            <a:off x="759822" y="1619482"/>
            <a:ext cx="11118783" cy="5238517"/>
          </a:xfrm>
          <a:prstGeom prst="rect">
            <a:avLst/>
          </a:prstGeom>
          <a:noFill/>
          <a:ln/>
        </p:spPr>
        <p:txBody>
          <a:bodyPr wrap="square" lIns="0" tIns="0" rIns="0" bIns="0" rtlCol="0" anchor="t"/>
          <a:lstStyle/>
          <a:p>
            <a:pPr>
              <a:tabLst>
                <a:tab pos="3657600" algn="l"/>
                <a:tab pos="6400800" algn="l"/>
                <a:tab pos="9144000" algn="l"/>
              </a:tabLst>
            </a:pPr>
            <a:r>
              <a:rPr lang="en-US" sz="2800" dirty="0">
                <a:solidFill>
                  <a:srgbClr val="FFFF00"/>
                </a:solidFill>
                <a:latin typeface="Arial" panose="020B0604020202020204" pitchFamily="34" charset="0"/>
                <a:cs typeface="Arial" panose="020B0604020202020204" pitchFamily="34" charset="0"/>
              </a:rPr>
              <a:t>After 1</a:t>
            </a:r>
            <a:r>
              <a:rPr lang="en-US" sz="2800" baseline="30000" dirty="0">
                <a:solidFill>
                  <a:srgbClr val="FFFF00"/>
                </a:solidFill>
                <a:latin typeface="Arial" panose="020B0604020202020204" pitchFamily="34" charset="0"/>
                <a:cs typeface="Arial" panose="020B0604020202020204" pitchFamily="34" charset="0"/>
              </a:rPr>
              <a:t>st</a:t>
            </a:r>
            <a:r>
              <a:rPr lang="en-US" sz="2800" dirty="0">
                <a:solidFill>
                  <a:srgbClr val="FFFF00"/>
                </a:solidFill>
                <a:latin typeface="Arial" panose="020B0604020202020204" pitchFamily="34" charset="0"/>
                <a:cs typeface="Arial" panose="020B0604020202020204" pitchFamily="34" charset="0"/>
              </a:rPr>
              <a:t> Missionary Journey</a:t>
            </a:r>
          </a:p>
          <a:p>
            <a:pPr>
              <a:tabLst>
                <a:tab pos="3657600" algn="l"/>
                <a:tab pos="6400800" algn="l"/>
                <a:tab pos="9144000" algn="l"/>
              </a:tabLst>
            </a:pPr>
            <a:r>
              <a:rPr lang="en-US" sz="2800" dirty="0">
                <a:solidFill>
                  <a:schemeClr val="bg1"/>
                </a:solidFill>
                <a:latin typeface="Arial" panose="020B0604020202020204" pitchFamily="34" charset="0"/>
                <a:cs typeface="Arial" panose="020B0604020202020204" pitchFamily="34" charset="0"/>
              </a:rPr>
              <a:t>Galatians	AD 48-49	Antioch (Syria)</a:t>
            </a:r>
          </a:p>
          <a:p>
            <a:pPr>
              <a:tabLst>
                <a:tab pos="3657600" algn="l"/>
                <a:tab pos="6400800" algn="l"/>
                <a:tab pos="9144000" algn="l"/>
              </a:tabLst>
            </a:pPr>
            <a:endParaRPr lang="en-US" sz="2800" dirty="0">
              <a:solidFill>
                <a:schemeClr val="bg1"/>
              </a:solidFill>
              <a:latin typeface="Arial" panose="020B0604020202020204" pitchFamily="34" charset="0"/>
              <a:cs typeface="Arial" panose="020B0604020202020204" pitchFamily="34" charset="0"/>
            </a:endParaRPr>
          </a:p>
          <a:p>
            <a:pPr>
              <a:tabLst>
                <a:tab pos="3657600" algn="l"/>
                <a:tab pos="6400800" algn="l"/>
                <a:tab pos="9144000" algn="l"/>
              </a:tabLst>
            </a:pPr>
            <a:r>
              <a:rPr lang="en-US" sz="2800" dirty="0">
                <a:solidFill>
                  <a:srgbClr val="FFFF00"/>
                </a:solidFill>
                <a:latin typeface="Arial" panose="020B0604020202020204" pitchFamily="34" charset="0"/>
                <a:cs typeface="Arial" panose="020B0604020202020204" pitchFamily="34" charset="0"/>
              </a:rPr>
              <a:t>During 2</a:t>
            </a:r>
            <a:r>
              <a:rPr lang="en-US" sz="2800" baseline="30000" dirty="0">
                <a:solidFill>
                  <a:srgbClr val="FFFF00"/>
                </a:solidFill>
                <a:latin typeface="Arial" panose="020B0604020202020204" pitchFamily="34" charset="0"/>
                <a:cs typeface="Arial" panose="020B0604020202020204" pitchFamily="34" charset="0"/>
              </a:rPr>
              <a:t>nd</a:t>
            </a:r>
            <a:r>
              <a:rPr lang="en-US" sz="2800" dirty="0">
                <a:solidFill>
                  <a:srgbClr val="FFFF00"/>
                </a:solidFill>
                <a:latin typeface="Arial" panose="020B0604020202020204" pitchFamily="34" charset="0"/>
                <a:cs typeface="Arial" panose="020B0604020202020204" pitchFamily="34" charset="0"/>
              </a:rPr>
              <a:t> Missionary Journey</a:t>
            </a:r>
          </a:p>
          <a:p>
            <a:pPr>
              <a:tabLst>
                <a:tab pos="3657600" algn="l"/>
                <a:tab pos="6400800" algn="l"/>
                <a:tab pos="9144000" algn="l"/>
              </a:tabLst>
            </a:pPr>
            <a:r>
              <a:rPr lang="en-US" sz="2800" dirty="0">
                <a:solidFill>
                  <a:schemeClr val="bg1"/>
                </a:solidFill>
                <a:latin typeface="Arial" panose="020B0604020202020204" pitchFamily="34" charset="0"/>
                <a:cs typeface="Arial" panose="020B0604020202020204" pitchFamily="34" charset="0"/>
              </a:rPr>
              <a:t>1 Thessalonians	AD 50-51	Corinth</a:t>
            </a:r>
          </a:p>
          <a:p>
            <a:pPr>
              <a:tabLst>
                <a:tab pos="3657600" algn="l"/>
                <a:tab pos="6400800" algn="l"/>
                <a:tab pos="9144000" algn="l"/>
              </a:tabLst>
            </a:pPr>
            <a:r>
              <a:rPr lang="en-US" sz="2800" dirty="0">
                <a:solidFill>
                  <a:schemeClr val="bg1"/>
                </a:solidFill>
                <a:latin typeface="Arial" panose="020B0604020202020204" pitchFamily="34" charset="0"/>
                <a:cs typeface="Arial" panose="020B0604020202020204" pitchFamily="34" charset="0"/>
              </a:rPr>
              <a:t>2 Thessalonians	AD 51-52	Corinth</a:t>
            </a:r>
          </a:p>
          <a:p>
            <a:pPr>
              <a:tabLst>
                <a:tab pos="3657600" algn="l"/>
                <a:tab pos="6400800" algn="l"/>
                <a:tab pos="9144000" algn="l"/>
              </a:tabLst>
            </a:pPr>
            <a:endParaRPr lang="en-US" sz="2800" dirty="0">
              <a:solidFill>
                <a:schemeClr val="bg1"/>
              </a:solidFill>
              <a:latin typeface="Arial" panose="020B0604020202020204" pitchFamily="34" charset="0"/>
              <a:cs typeface="Arial" panose="020B0604020202020204" pitchFamily="34" charset="0"/>
            </a:endParaRPr>
          </a:p>
          <a:p>
            <a:pPr>
              <a:tabLst>
                <a:tab pos="3657600" algn="l"/>
                <a:tab pos="6400800" algn="l"/>
                <a:tab pos="9144000" algn="l"/>
              </a:tabLst>
            </a:pPr>
            <a:r>
              <a:rPr lang="en-US" sz="2800" dirty="0">
                <a:solidFill>
                  <a:srgbClr val="FFFF00"/>
                </a:solidFill>
                <a:latin typeface="Arial" panose="020B0604020202020204" pitchFamily="34" charset="0"/>
                <a:cs typeface="Arial" panose="020B0604020202020204" pitchFamily="34" charset="0"/>
              </a:rPr>
              <a:t>During 3</a:t>
            </a:r>
            <a:r>
              <a:rPr lang="en-US" sz="2800" baseline="30000" dirty="0">
                <a:solidFill>
                  <a:srgbClr val="FFFF00"/>
                </a:solidFill>
                <a:latin typeface="Arial" panose="020B0604020202020204" pitchFamily="34" charset="0"/>
                <a:cs typeface="Arial" panose="020B0604020202020204" pitchFamily="34" charset="0"/>
              </a:rPr>
              <a:t>rd</a:t>
            </a:r>
            <a:r>
              <a:rPr lang="en-US" sz="2800" dirty="0">
                <a:solidFill>
                  <a:srgbClr val="FFFF00"/>
                </a:solidFill>
                <a:latin typeface="Arial" panose="020B0604020202020204" pitchFamily="34" charset="0"/>
                <a:cs typeface="Arial" panose="020B0604020202020204" pitchFamily="34" charset="0"/>
              </a:rPr>
              <a:t> Missionary Journey</a:t>
            </a:r>
          </a:p>
          <a:p>
            <a:pPr>
              <a:tabLst>
                <a:tab pos="3657600" algn="l"/>
                <a:tab pos="6400800" algn="l"/>
                <a:tab pos="9144000" algn="l"/>
              </a:tabLst>
            </a:pPr>
            <a:r>
              <a:rPr lang="en-US" sz="2800" dirty="0">
                <a:solidFill>
                  <a:schemeClr val="bg1"/>
                </a:solidFill>
                <a:latin typeface="Arial" panose="020B0604020202020204" pitchFamily="34" charset="0"/>
                <a:cs typeface="Arial" panose="020B0604020202020204" pitchFamily="34" charset="0"/>
              </a:rPr>
              <a:t>1 Corinthians	AD 54-55	Ephesus</a:t>
            </a:r>
          </a:p>
          <a:p>
            <a:pPr>
              <a:tabLst>
                <a:tab pos="3657600" algn="l"/>
                <a:tab pos="6400800" algn="l"/>
                <a:tab pos="9144000" algn="l"/>
              </a:tabLst>
            </a:pPr>
            <a:r>
              <a:rPr lang="en-US" sz="2800" dirty="0">
                <a:solidFill>
                  <a:schemeClr val="bg1"/>
                </a:solidFill>
                <a:latin typeface="Arial" panose="020B0604020202020204" pitchFamily="34" charset="0"/>
                <a:cs typeface="Arial" panose="020B0604020202020204" pitchFamily="34" charset="0"/>
              </a:rPr>
              <a:t>2 Corinthians	AD 55-56	Philippi or Thessalonica</a:t>
            </a:r>
          </a:p>
          <a:p>
            <a:pPr>
              <a:tabLst>
                <a:tab pos="3657600" algn="l"/>
                <a:tab pos="6400800" algn="l"/>
                <a:tab pos="9144000" algn="l"/>
              </a:tabLst>
            </a:pPr>
            <a:r>
              <a:rPr lang="en-US" sz="2800" dirty="0">
                <a:solidFill>
                  <a:schemeClr val="bg1"/>
                </a:solidFill>
                <a:latin typeface="Arial" panose="020B0604020202020204" pitchFamily="34" charset="0"/>
                <a:cs typeface="Arial" panose="020B0604020202020204" pitchFamily="34" charset="0"/>
              </a:rPr>
              <a:t>Romans	AD 56-57	Corinth</a:t>
            </a:r>
          </a:p>
        </p:txBody>
      </p:sp>
      <p:sp>
        <p:nvSpPr>
          <p:cNvPr id="6" name="Text 3">
            <a:extLst>
              <a:ext uri="{FF2B5EF4-FFF2-40B4-BE49-F238E27FC236}">
                <a16:creationId xmlns:a16="http://schemas.microsoft.com/office/drawing/2014/main" id="{BE73387D-9CB6-85BA-46B5-3F34332419DF}"/>
              </a:ext>
            </a:extLst>
          </p:cNvPr>
          <p:cNvSpPr/>
          <p:nvPr/>
        </p:nvSpPr>
        <p:spPr>
          <a:xfrm>
            <a:off x="0" y="242375"/>
            <a:ext cx="12191999" cy="1377107"/>
          </a:xfrm>
          <a:prstGeom prst="rect">
            <a:avLst/>
          </a:prstGeom>
          <a:noFill/>
          <a:ln/>
        </p:spPr>
        <p:txBody>
          <a:bodyPr wrap="square" lIns="0" tIns="0" rIns="0" bIns="0" rtlCol="0" anchor="t"/>
          <a:lstStyle/>
          <a:p>
            <a:pPr algn="ctr"/>
            <a:r>
              <a:rPr lang="en-US" sz="4000" dirty="0">
                <a:solidFill>
                  <a:schemeClr val="bg1"/>
                </a:solidFill>
                <a:latin typeface="Arial" panose="020B0604020202020204" pitchFamily="34" charset="0"/>
                <a:cs typeface="Arial" panose="020B0604020202020204" pitchFamily="34" charset="0"/>
              </a:rPr>
              <a:t>Paul’s Letters to the Churches and Individuals</a:t>
            </a:r>
          </a:p>
          <a:p>
            <a:pPr algn="ctr"/>
            <a:r>
              <a:rPr lang="en-US" sz="4000" dirty="0">
                <a:solidFill>
                  <a:schemeClr val="bg1"/>
                </a:solidFill>
                <a:latin typeface="Arial" panose="020B0604020202020204" pitchFamily="34" charset="0"/>
                <a:cs typeface="Arial" panose="020B0604020202020204" pitchFamily="34" charset="0"/>
              </a:rPr>
              <a:t>Listed in Chronological Order</a:t>
            </a:r>
          </a:p>
        </p:txBody>
      </p:sp>
    </p:spTree>
    <p:extLst>
      <p:ext uri="{BB962C8B-B14F-4D97-AF65-F5344CB8AC3E}">
        <p14:creationId xmlns:p14="http://schemas.microsoft.com/office/powerpoint/2010/main" val="3469255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140F8-0259-6516-1AB3-F60532F3169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405C3CB7-4FB8-8CD5-9BA8-C345E1D984BB}"/>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F8ABE575-2482-1BC2-E26A-0117FD405CF3}"/>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1BD02F0D-E42A-715C-CB21-F91B028CF585}"/>
              </a:ext>
            </a:extLst>
          </p:cNvPr>
          <p:cNvSpPr/>
          <p:nvPr/>
        </p:nvSpPr>
        <p:spPr>
          <a:xfrm>
            <a:off x="759822" y="1619482"/>
            <a:ext cx="11118783" cy="5238517"/>
          </a:xfrm>
          <a:prstGeom prst="rect">
            <a:avLst/>
          </a:prstGeom>
          <a:noFill/>
          <a:ln/>
        </p:spPr>
        <p:txBody>
          <a:bodyPr wrap="square" lIns="0" tIns="0" rIns="0" bIns="0" rtlCol="0" anchor="t"/>
          <a:lstStyle/>
          <a:p>
            <a:pPr>
              <a:tabLst>
                <a:tab pos="3657600" algn="l"/>
                <a:tab pos="6400800" algn="l"/>
                <a:tab pos="9144000" algn="l"/>
              </a:tabLst>
            </a:pPr>
            <a:r>
              <a:rPr lang="en-US" sz="2800" dirty="0">
                <a:solidFill>
                  <a:srgbClr val="FFFF00"/>
                </a:solidFill>
                <a:latin typeface="Arial" panose="020B0604020202020204" pitchFamily="34" charset="0"/>
                <a:cs typeface="Arial" panose="020B0604020202020204" pitchFamily="34" charset="0"/>
              </a:rPr>
              <a:t>Paul’s first Roman imprisonment</a:t>
            </a:r>
          </a:p>
          <a:p>
            <a:pPr>
              <a:tabLst>
                <a:tab pos="3657600" algn="l"/>
                <a:tab pos="6400800" algn="l"/>
                <a:tab pos="9144000" algn="l"/>
              </a:tabLst>
            </a:pPr>
            <a:r>
              <a:rPr lang="en-US" sz="2800" dirty="0">
                <a:solidFill>
                  <a:schemeClr val="bg1"/>
                </a:solidFill>
                <a:latin typeface="Arial" panose="020B0604020202020204" pitchFamily="34" charset="0"/>
                <a:cs typeface="Arial" panose="020B0604020202020204" pitchFamily="34" charset="0"/>
              </a:rPr>
              <a:t>Ephesians	AD 60-62	Rome (prison)</a:t>
            </a:r>
          </a:p>
          <a:p>
            <a:pPr>
              <a:tabLst>
                <a:tab pos="3657600" algn="l"/>
                <a:tab pos="6400800" algn="l"/>
                <a:tab pos="9144000" algn="l"/>
              </a:tabLst>
            </a:pPr>
            <a:r>
              <a:rPr lang="en-US" sz="2800" dirty="0">
                <a:solidFill>
                  <a:schemeClr val="bg1"/>
                </a:solidFill>
                <a:latin typeface="Arial" panose="020B0604020202020204" pitchFamily="34" charset="0"/>
                <a:cs typeface="Arial" panose="020B0604020202020204" pitchFamily="34" charset="0"/>
              </a:rPr>
              <a:t>Philippians	AD 60-62	Rome (prison)</a:t>
            </a:r>
          </a:p>
          <a:p>
            <a:pPr>
              <a:tabLst>
                <a:tab pos="3657600" algn="l"/>
                <a:tab pos="6400800" algn="l"/>
                <a:tab pos="9144000" algn="l"/>
              </a:tabLst>
            </a:pPr>
            <a:r>
              <a:rPr lang="en-US" sz="2800" dirty="0">
                <a:solidFill>
                  <a:schemeClr val="bg1"/>
                </a:solidFill>
                <a:latin typeface="Arial" panose="020B0604020202020204" pitchFamily="34" charset="0"/>
                <a:cs typeface="Arial" panose="020B0604020202020204" pitchFamily="34" charset="0"/>
              </a:rPr>
              <a:t>Colossians	AD 60-62	Rome (prison)</a:t>
            </a:r>
          </a:p>
          <a:p>
            <a:pPr>
              <a:tabLst>
                <a:tab pos="3657600" algn="l"/>
                <a:tab pos="6400800" algn="l"/>
                <a:tab pos="9144000" algn="l"/>
              </a:tabLst>
            </a:pPr>
            <a:r>
              <a:rPr lang="en-US" sz="2800" dirty="0">
                <a:solidFill>
                  <a:schemeClr val="bg1"/>
                </a:solidFill>
                <a:latin typeface="Arial" panose="020B0604020202020204" pitchFamily="34" charset="0"/>
                <a:cs typeface="Arial" panose="020B0604020202020204" pitchFamily="34" charset="0"/>
              </a:rPr>
              <a:t>Philemon	AD 60-62	Rome (prison)</a:t>
            </a:r>
          </a:p>
          <a:p>
            <a:pPr>
              <a:tabLst>
                <a:tab pos="3657600" algn="l"/>
                <a:tab pos="6400800" algn="l"/>
                <a:tab pos="9144000" algn="l"/>
              </a:tabLst>
            </a:pPr>
            <a:endParaRPr lang="en-US" sz="2800" dirty="0">
              <a:solidFill>
                <a:schemeClr val="bg1"/>
              </a:solidFill>
              <a:latin typeface="Arial" panose="020B0604020202020204" pitchFamily="34" charset="0"/>
              <a:cs typeface="Arial" panose="020B0604020202020204" pitchFamily="34" charset="0"/>
            </a:endParaRPr>
          </a:p>
          <a:p>
            <a:pPr>
              <a:tabLst>
                <a:tab pos="3657600" algn="l"/>
                <a:tab pos="6400800" algn="l"/>
                <a:tab pos="9144000" algn="l"/>
              </a:tabLst>
            </a:pPr>
            <a:r>
              <a:rPr lang="en-US" sz="2800" dirty="0">
                <a:solidFill>
                  <a:srgbClr val="FFFF00"/>
                </a:solidFill>
                <a:latin typeface="Arial" panose="020B0604020202020204" pitchFamily="34" charset="0"/>
                <a:cs typeface="Arial" panose="020B0604020202020204" pitchFamily="34" charset="0"/>
              </a:rPr>
              <a:t>After Paul’s release from Roman imprisonment</a:t>
            </a:r>
          </a:p>
          <a:p>
            <a:pPr>
              <a:tabLst>
                <a:tab pos="3657600" algn="l"/>
                <a:tab pos="6400800" algn="l"/>
                <a:tab pos="9144000" algn="l"/>
              </a:tabLst>
            </a:pPr>
            <a:r>
              <a:rPr lang="en-US" sz="2800" dirty="0">
                <a:solidFill>
                  <a:schemeClr val="bg1"/>
                </a:solidFill>
                <a:latin typeface="Arial" panose="020B0604020202020204" pitchFamily="34" charset="0"/>
                <a:cs typeface="Arial" panose="020B0604020202020204" pitchFamily="34" charset="0"/>
              </a:rPr>
              <a:t>1 Timothy	AD 62-64	Region of Macedonia</a:t>
            </a:r>
          </a:p>
          <a:p>
            <a:pPr>
              <a:tabLst>
                <a:tab pos="3657600" algn="l"/>
                <a:tab pos="6400800" algn="l"/>
                <a:tab pos="9144000" algn="l"/>
              </a:tabLst>
            </a:pPr>
            <a:r>
              <a:rPr lang="en-US" sz="2800" dirty="0">
                <a:solidFill>
                  <a:schemeClr val="bg1"/>
                </a:solidFill>
                <a:latin typeface="Arial" panose="020B0604020202020204" pitchFamily="34" charset="0"/>
                <a:cs typeface="Arial" panose="020B0604020202020204" pitchFamily="34" charset="0"/>
              </a:rPr>
              <a:t>Titus	AD 63-65	Ephesus or Nicopolis</a:t>
            </a:r>
          </a:p>
          <a:p>
            <a:pPr>
              <a:tabLst>
                <a:tab pos="3657600" algn="l"/>
                <a:tab pos="6400800" algn="l"/>
                <a:tab pos="9144000" algn="l"/>
              </a:tabLst>
            </a:pPr>
            <a:r>
              <a:rPr lang="en-US" sz="2800" dirty="0">
                <a:solidFill>
                  <a:schemeClr val="bg1"/>
                </a:solidFill>
                <a:latin typeface="Arial" panose="020B0604020202020204" pitchFamily="34" charset="0"/>
                <a:cs typeface="Arial" panose="020B0604020202020204" pitchFamily="34" charset="0"/>
              </a:rPr>
              <a:t>2 Timothy	AD 66-67	Rome (prison)</a:t>
            </a:r>
          </a:p>
        </p:txBody>
      </p:sp>
      <p:sp>
        <p:nvSpPr>
          <p:cNvPr id="6" name="Text 3">
            <a:extLst>
              <a:ext uri="{FF2B5EF4-FFF2-40B4-BE49-F238E27FC236}">
                <a16:creationId xmlns:a16="http://schemas.microsoft.com/office/drawing/2014/main" id="{5CBF78E6-E5FC-A402-04DD-04078E1E7D1B}"/>
              </a:ext>
            </a:extLst>
          </p:cNvPr>
          <p:cNvSpPr/>
          <p:nvPr/>
        </p:nvSpPr>
        <p:spPr>
          <a:xfrm>
            <a:off x="0" y="242375"/>
            <a:ext cx="12191999" cy="1377107"/>
          </a:xfrm>
          <a:prstGeom prst="rect">
            <a:avLst/>
          </a:prstGeom>
          <a:noFill/>
          <a:ln/>
        </p:spPr>
        <p:txBody>
          <a:bodyPr wrap="square" lIns="0" tIns="0" rIns="0" bIns="0" rtlCol="0" anchor="t"/>
          <a:lstStyle/>
          <a:p>
            <a:pPr algn="ctr"/>
            <a:r>
              <a:rPr lang="en-US" sz="4000" dirty="0">
                <a:solidFill>
                  <a:schemeClr val="bg1"/>
                </a:solidFill>
                <a:latin typeface="Arial" panose="020B0604020202020204" pitchFamily="34" charset="0"/>
                <a:cs typeface="Arial" panose="020B0604020202020204" pitchFamily="34" charset="0"/>
              </a:rPr>
              <a:t>Paul’s Letters to the Churches and Individuals</a:t>
            </a:r>
          </a:p>
          <a:p>
            <a:pPr algn="ctr"/>
            <a:r>
              <a:rPr lang="en-US" sz="4000" dirty="0">
                <a:solidFill>
                  <a:schemeClr val="bg1"/>
                </a:solidFill>
                <a:latin typeface="Arial" panose="020B0604020202020204" pitchFamily="34" charset="0"/>
                <a:cs typeface="Arial" panose="020B0604020202020204" pitchFamily="34" charset="0"/>
              </a:rPr>
              <a:t>Listed in Chronological Order</a:t>
            </a:r>
          </a:p>
        </p:txBody>
      </p:sp>
    </p:spTree>
    <p:extLst>
      <p:ext uri="{BB962C8B-B14F-4D97-AF65-F5344CB8AC3E}">
        <p14:creationId xmlns:p14="http://schemas.microsoft.com/office/powerpoint/2010/main" val="300540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88113-87DD-8245-38F7-6AEE57CFC523}"/>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0705693-C3A6-7880-E789-F5C514301080}"/>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82D25599-B719-B3A4-1EBE-19A34104F078}"/>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128A7D9F-5508-28DD-CF6A-AEC0ED3D3363}"/>
              </a:ext>
            </a:extLst>
          </p:cNvPr>
          <p:cNvSpPr/>
          <p:nvPr/>
        </p:nvSpPr>
        <p:spPr>
          <a:xfrm>
            <a:off x="759822" y="1619482"/>
            <a:ext cx="11118783" cy="5238517"/>
          </a:xfrm>
          <a:prstGeom prst="rect">
            <a:avLst/>
          </a:prstGeom>
          <a:noFill/>
          <a:ln/>
        </p:spPr>
        <p:txBody>
          <a:bodyPr wrap="square" lIns="0" tIns="0" rIns="0" bIns="0" rtlCol="0" anchor="t"/>
          <a:lstStyle/>
          <a:p>
            <a:r>
              <a:rPr lang="en-US" sz="2800" dirty="0">
                <a:solidFill>
                  <a:srgbClr val="FFFF00"/>
                </a:solidFill>
                <a:latin typeface="Arial" panose="020B0604020202020204" pitchFamily="34" charset="0"/>
                <a:cs typeface="Arial" panose="020B0604020202020204" pitchFamily="34" charset="0"/>
              </a:rPr>
              <a:t>Galatians 1:1 NLT</a:t>
            </a:r>
          </a:p>
          <a:p>
            <a:pPr marL="514350" indent="-514350">
              <a:buAutoNum type="arabicPlain"/>
            </a:pPr>
            <a:r>
              <a:rPr lang="en-US" sz="2800" dirty="0">
                <a:solidFill>
                  <a:schemeClr val="bg1"/>
                </a:solidFill>
                <a:latin typeface="Arial" panose="020B0604020202020204" pitchFamily="34" charset="0"/>
                <a:cs typeface="Arial" panose="020B0604020202020204" pitchFamily="34" charset="0"/>
              </a:rPr>
              <a:t>This letter is from Paul, an </a:t>
            </a:r>
            <a:r>
              <a:rPr lang="en-US" sz="2800" dirty="0">
                <a:solidFill>
                  <a:srgbClr val="FFFF00"/>
                </a:solidFill>
                <a:latin typeface="Arial" panose="020B0604020202020204" pitchFamily="34" charset="0"/>
                <a:cs typeface="Arial" panose="020B0604020202020204" pitchFamily="34" charset="0"/>
              </a:rPr>
              <a:t>apostle</a:t>
            </a:r>
            <a:r>
              <a:rPr lang="en-US" sz="2800" dirty="0">
                <a:solidFill>
                  <a:schemeClr val="bg1"/>
                </a:solidFill>
                <a:latin typeface="Arial" panose="020B0604020202020204" pitchFamily="34" charset="0"/>
                <a:cs typeface="Arial" panose="020B0604020202020204" pitchFamily="34" charset="0"/>
              </a:rPr>
              <a:t>. I was not appointed by any group of people or any human authority, but by Jesus Christ himself and by God the Father, who raised Jesus from the dead.</a:t>
            </a:r>
          </a:p>
          <a:p>
            <a:pPr marL="514350" indent="-514350">
              <a:buAutoNum type="arabicPlain"/>
            </a:pPr>
            <a:endParaRPr lang="en-US" sz="2800" dirty="0">
              <a:solidFill>
                <a:schemeClr val="bg1"/>
              </a:solidFill>
              <a:latin typeface="Arial" panose="020B0604020202020204" pitchFamily="34" charset="0"/>
              <a:cs typeface="Arial" panose="020B0604020202020204" pitchFamily="34" charset="0"/>
            </a:endParaRPr>
          </a:p>
          <a:p>
            <a:r>
              <a:rPr lang="en-US" sz="2800" dirty="0">
                <a:solidFill>
                  <a:schemeClr val="bg1"/>
                </a:solidFill>
                <a:latin typeface="Arial" panose="020B0604020202020204" pitchFamily="34" charset="0"/>
                <a:cs typeface="Arial" panose="020B0604020202020204" pitchFamily="34" charset="0"/>
              </a:rPr>
              <a:t>I’m an apostle appointed by Jesus Christ himself.</a:t>
            </a:r>
          </a:p>
          <a:p>
            <a:endParaRPr lang="en-US" sz="2800" dirty="0">
              <a:solidFill>
                <a:schemeClr val="bg1"/>
              </a:solidFill>
              <a:latin typeface="Arial" panose="020B0604020202020204" pitchFamily="34" charset="0"/>
              <a:cs typeface="Arial" panose="020B0604020202020204" pitchFamily="34" charset="0"/>
            </a:endParaRPr>
          </a:p>
          <a:p>
            <a:r>
              <a:rPr lang="en-US" sz="2800" dirty="0">
                <a:solidFill>
                  <a:schemeClr val="bg1"/>
                </a:solidFill>
                <a:latin typeface="Arial" panose="020B0604020202020204" pitchFamily="34" charset="0"/>
                <a:cs typeface="Arial" panose="020B0604020202020204" pitchFamily="34" charset="0"/>
              </a:rPr>
              <a:t>Strong. Confident. Authoritative.</a:t>
            </a:r>
          </a:p>
        </p:txBody>
      </p:sp>
      <p:sp>
        <p:nvSpPr>
          <p:cNvPr id="6" name="Text 3">
            <a:extLst>
              <a:ext uri="{FF2B5EF4-FFF2-40B4-BE49-F238E27FC236}">
                <a16:creationId xmlns:a16="http://schemas.microsoft.com/office/drawing/2014/main" id="{218DDC89-AEDB-93B3-8E2B-880A06D8D3FC}"/>
              </a:ext>
            </a:extLst>
          </p:cNvPr>
          <p:cNvSpPr/>
          <p:nvPr/>
        </p:nvSpPr>
        <p:spPr>
          <a:xfrm>
            <a:off x="0" y="242375"/>
            <a:ext cx="12191999" cy="1377107"/>
          </a:xfrm>
          <a:prstGeom prst="rect">
            <a:avLst/>
          </a:prstGeom>
          <a:noFill/>
          <a:ln/>
        </p:spPr>
        <p:txBody>
          <a:bodyPr wrap="square" lIns="0" tIns="0" rIns="0" bIns="0" rtlCol="0" anchor="t"/>
          <a:lstStyle/>
          <a:p>
            <a:pPr algn="ctr"/>
            <a:r>
              <a:rPr lang="en-US" sz="4000" dirty="0">
                <a:solidFill>
                  <a:schemeClr val="bg1"/>
                </a:solidFill>
                <a:latin typeface="Arial" panose="020B0604020202020204" pitchFamily="34" charset="0"/>
                <a:cs typeface="Arial" panose="020B0604020202020204" pitchFamily="34" charset="0"/>
              </a:rPr>
              <a:t>How does Paul describe himself?</a:t>
            </a:r>
          </a:p>
        </p:txBody>
      </p:sp>
    </p:spTree>
    <p:extLst>
      <p:ext uri="{BB962C8B-B14F-4D97-AF65-F5344CB8AC3E}">
        <p14:creationId xmlns:p14="http://schemas.microsoft.com/office/powerpoint/2010/main" val="2790293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11551-19F3-76DB-EC9F-2A43EB930F8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5FB0816-E693-D2CD-4C28-408471764AB0}"/>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B55CB9B6-2970-D7CF-A022-8E2C576F475A}"/>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197402D8-1C5F-7E5B-FB26-99D3BAE37049}"/>
              </a:ext>
            </a:extLst>
          </p:cNvPr>
          <p:cNvSpPr/>
          <p:nvPr/>
        </p:nvSpPr>
        <p:spPr>
          <a:xfrm>
            <a:off x="759822" y="1619482"/>
            <a:ext cx="11118783" cy="5238517"/>
          </a:xfrm>
          <a:prstGeom prst="rect">
            <a:avLst/>
          </a:prstGeom>
          <a:noFill/>
          <a:ln/>
        </p:spPr>
        <p:txBody>
          <a:bodyPr wrap="square" lIns="0" tIns="0" rIns="0" bIns="0" rtlCol="0" anchor="t"/>
          <a:lstStyle/>
          <a:p>
            <a:r>
              <a:rPr lang="en-US" sz="2800" dirty="0">
                <a:solidFill>
                  <a:srgbClr val="FFFF00"/>
                </a:solidFill>
                <a:latin typeface="Arial" panose="020B0604020202020204" pitchFamily="34" charset="0"/>
                <a:cs typeface="Arial" panose="020B0604020202020204" pitchFamily="34" charset="0"/>
              </a:rPr>
              <a:t>1 Corinthians 15:9 NLT</a:t>
            </a:r>
          </a:p>
          <a:p>
            <a:pPr marL="514350" indent="-514350">
              <a:buAutoNum type="arabicPlain" startAt="9"/>
            </a:pPr>
            <a:r>
              <a:rPr lang="en-US" sz="2800" dirty="0">
                <a:solidFill>
                  <a:schemeClr val="bg1"/>
                </a:solidFill>
                <a:latin typeface="Arial" panose="020B0604020202020204" pitchFamily="34" charset="0"/>
                <a:cs typeface="Arial" panose="020B0604020202020204" pitchFamily="34" charset="0"/>
              </a:rPr>
              <a:t>For I am the </a:t>
            </a:r>
            <a:r>
              <a:rPr lang="en-US" sz="2800" dirty="0">
                <a:solidFill>
                  <a:srgbClr val="FFFF00"/>
                </a:solidFill>
                <a:latin typeface="Arial" panose="020B0604020202020204" pitchFamily="34" charset="0"/>
                <a:cs typeface="Arial" panose="020B0604020202020204" pitchFamily="34" charset="0"/>
              </a:rPr>
              <a:t>least</a:t>
            </a:r>
            <a:r>
              <a:rPr lang="en-US" sz="2800" dirty="0">
                <a:solidFill>
                  <a:schemeClr val="bg1"/>
                </a:solidFill>
                <a:latin typeface="Arial" panose="020B0604020202020204" pitchFamily="34" charset="0"/>
                <a:cs typeface="Arial" panose="020B0604020202020204" pitchFamily="34" charset="0"/>
              </a:rPr>
              <a:t> of all the apostles. In fact, I’m not even worthy to be called an apostle after the way I persecuted God’s church.</a:t>
            </a:r>
          </a:p>
          <a:p>
            <a:endParaRPr lang="en-US" sz="2800" dirty="0">
              <a:solidFill>
                <a:schemeClr val="bg1"/>
              </a:solidFill>
              <a:latin typeface="Arial" panose="020B0604020202020204" pitchFamily="34" charset="0"/>
              <a:cs typeface="Arial" panose="020B0604020202020204" pitchFamily="34" charset="0"/>
            </a:endParaRPr>
          </a:p>
          <a:p>
            <a:r>
              <a:rPr lang="en-US" sz="2800" dirty="0">
                <a:solidFill>
                  <a:schemeClr val="bg1"/>
                </a:solidFill>
                <a:latin typeface="Arial" panose="020B0604020202020204" pitchFamily="34" charset="0"/>
                <a:cs typeface="Arial" panose="020B0604020202020204" pitchFamily="34" charset="0"/>
              </a:rPr>
              <a:t>5-7 years later. He’s less bold.</a:t>
            </a:r>
          </a:p>
          <a:p>
            <a:endParaRPr lang="en-US" sz="2800" dirty="0">
              <a:solidFill>
                <a:schemeClr val="bg1"/>
              </a:solidFill>
              <a:latin typeface="Arial" panose="020B0604020202020204" pitchFamily="34" charset="0"/>
              <a:cs typeface="Arial" panose="020B0604020202020204" pitchFamily="34" charset="0"/>
            </a:endParaRPr>
          </a:p>
          <a:p>
            <a:r>
              <a:rPr lang="en-US" sz="2800" dirty="0">
                <a:solidFill>
                  <a:schemeClr val="bg1"/>
                </a:solidFill>
                <a:latin typeface="Arial" panose="020B0604020202020204" pitchFamily="34" charset="0"/>
                <a:cs typeface="Arial" panose="020B0604020202020204" pitchFamily="34" charset="0"/>
              </a:rPr>
              <a:t>Still an Apostle, but the LEAST of all the Apostles.</a:t>
            </a:r>
          </a:p>
        </p:txBody>
      </p:sp>
      <p:sp>
        <p:nvSpPr>
          <p:cNvPr id="6" name="Text 3">
            <a:extLst>
              <a:ext uri="{FF2B5EF4-FFF2-40B4-BE49-F238E27FC236}">
                <a16:creationId xmlns:a16="http://schemas.microsoft.com/office/drawing/2014/main" id="{198B7E46-84DF-3090-9D99-D25A2BE97EDF}"/>
              </a:ext>
            </a:extLst>
          </p:cNvPr>
          <p:cNvSpPr/>
          <p:nvPr/>
        </p:nvSpPr>
        <p:spPr>
          <a:xfrm>
            <a:off x="0" y="242375"/>
            <a:ext cx="12191999" cy="1377107"/>
          </a:xfrm>
          <a:prstGeom prst="rect">
            <a:avLst/>
          </a:prstGeom>
          <a:noFill/>
          <a:ln/>
        </p:spPr>
        <p:txBody>
          <a:bodyPr wrap="square" lIns="0" tIns="0" rIns="0" bIns="0" rtlCol="0" anchor="t"/>
          <a:lstStyle/>
          <a:p>
            <a:pPr algn="ctr"/>
            <a:r>
              <a:rPr lang="en-US" sz="4000" dirty="0">
                <a:solidFill>
                  <a:schemeClr val="bg1"/>
                </a:solidFill>
                <a:latin typeface="Arial" panose="020B0604020202020204" pitchFamily="34" charset="0"/>
                <a:cs typeface="Arial" panose="020B0604020202020204" pitchFamily="34" charset="0"/>
              </a:rPr>
              <a:t>How does Paul describe himself?</a:t>
            </a:r>
          </a:p>
        </p:txBody>
      </p:sp>
    </p:spTree>
    <p:extLst>
      <p:ext uri="{BB962C8B-B14F-4D97-AF65-F5344CB8AC3E}">
        <p14:creationId xmlns:p14="http://schemas.microsoft.com/office/powerpoint/2010/main" val="15373858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949C7-BE26-3EDB-A8BC-3201419D7A5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5A4B23F-D763-0D83-4191-10BFFC96CB20}"/>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0E5E4118-F414-A429-29D0-C9A8738275EF}"/>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706E37B5-985D-90EB-F198-770DC1EF8FDD}"/>
              </a:ext>
            </a:extLst>
          </p:cNvPr>
          <p:cNvSpPr/>
          <p:nvPr/>
        </p:nvSpPr>
        <p:spPr>
          <a:xfrm>
            <a:off x="759822" y="1619482"/>
            <a:ext cx="11118783" cy="5238517"/>
          </a:xfrm>
          <a:prstGeom prst="rect">
            <a:avLst/>
          </a:prstGeom>
          <a:noFill/>
          <a:ln/>
        </p:spPr>
        <p:txBody>
          <a:bodyPr wrap="square" lIns="0" tIns="0" rIns="0" bIns="0" rtlCol="0" anchor="t"/>
          <a:lstStyle/>
          <a:p>
            <a:r>
              <a:rPr lang="en-US" sz="2800" dirty="0">
                <a:solidFill>
                  <a:srgbClr val="FFFF00"/>
                </a:solidFill>
                <a:latin typeface="Arial" panose="020B0604020202020204" pitchFamily="34" charset="0"/>
                <a:cs typeface="Arial" panose="020B0604020202020204" pitchFamily="34" charset="0"/>
              </a:rPr>
              <a:t>Ephesians 3:8 NLT</a:t>
            </a:r>
          </a:p>
          <a:p>
            <a:pPr marL="514350" indent="-514350">
              <a:buAutoNum type="arabicPlain" startAt="8"/>
            </a:pPr>
            <a:r>
              <a:rPr lang="en-US" sz="2800" dirty="0">
                <a:solidFill>
                  <a:schemeClr val="bg1"/>
                </a:solidFill>
                <a:latin typeface="Arial" panose="020B0604020202020204" pitchFamily="34" charset="0"/>
                <a:cs typeface="Arial" panose="020B0604020202020204" pitchFamily="34" charset="0"/>
              </a:rPr>
              <a:t>Though I am the least deserving of </a:t>
            </a:r>
            <a:r>
              <a:rPr lang="en-US" sz="2800" dirty="0">
                <a:solidFill>
                  <a:srgbClr val="FFFF00"/>
                </a:solidFill>
                <a:latin typeface="Arial" panose="020B0604020202020204" pitchFamily="34" charset="0"/>
                <a:cs typeface="Arial" panose="020B0604020202020204" pitchFamily="34" charset="0"/>
              </a:rPr>
              <a:t>all God’s people</a:t>
            </a:r>
            <a:r>
              <a:rPr lang="en-US" sz="2800" dirty="0">
                <a:solidFill>
                  <a:schemeClr val="bg1"/>
                </a:solidFill>
                <a:latin typeface="Arial" panose="020B0604020202020204" pitchFamily="34" charset="0"/>
                <a:cs typeface="Arial" panose="020B0604020202020204" pitchFamily="34" charset="0"/>
              </a:rPr>
              <a:t>, he graciously gave me the privilege of telling the Gentiles about the endless treasures available to them in Christ.</a:t>
            </a:r>
          </a:p>
          <a:p>
            <a:endParaRPr lang="en-US" sz="2800" dirty="0">
              <a:solidFill>
                <a:schemeClr val="bg1"/>
              </a:solidFill>
              <a:latin typeface="Arial" panose="020B0604020202020204" pitchFamily="34" charset="0"/>
              <a:cs typeface="Arial" panose="020B0604020202020204" pitchFamily="34" charset="0"/>
            </a:endParaRPr>
          </a:p>
          <a:p>
            <a:r>
              <a:rPr lang="en-US" sz="2800" dirty="0">
                <a:solidFill>
                  <a:schemeClr val="bg1"/>
                </a:solidFill>
                <a:latin typeface="Arial" panose="020B0604020202020204" pitchFamily="34" charset="0"/>
                <a:cs typeface="Arial" panose="020B0604020202020204" pitchFamily="34" charset="0"/>
              </a:rPr>
              <a:t>5-7 years later. He’s not comparing himself to other Apostles. He’s comparing himself to all believers.</a:t>
            </a:r>
          </a:p>
          <a:p>
            <a:endParaRPr lang="en-US" sz="2800" dirty="0">
              <a:solidFill>
                <a:schemeClr val="bg1"/>
              </a:solidFill>
              <a:latin typeface="Arial" panose="020B0604020202020204" pitchFamily="34" charset="0"/>
              <a:cs typeface="Arial" panose="020B0604020202020204" pitchFamily="34" charset="0"/>
            </a:endParaRPr>
          </a:p>
          <a:p>
            <a:r>
              <a:rPr lang="en-US" sz="2800" dirty="0">
                <a:solidFill>
                  <a:schemeClr val="bg1"/>
                </a:solidFill>
                <a:latin typeface="Arial" panose="020B0604020202020204" pitchFamily="34" charset="0"/>
                <a:cs typeface="Arial" panose="020B0604020202020204" pitchFamily="34" charset="0"/>
              </a:rPr>
              <a:t>And he’s the least of them.</a:t>
            </a:r>
          </a:p>
        </p:txBody>
      </p:sp>
      <p:sp>
        <p:nvSpPr>
          <p:cNvPr id="6" name="Text 3">
            <a:extLst>
              <a:ext uri="{FF2B5EF4-FFF2-40B4-BE49-F238E27FC236}">
                <a16:creationId xmlns:a16="http://schemas.microsoft.com/office/drawing/2014/main" id="{551A8985-0F09-4667-D54E-609AE43A4549}"/>
              </a:ext>
            </a:extLst>
          </p:cNvPr>
          <p:cNvSpPr/>
          <p:nvPr/>
        </p:nvSpPr>
        <p:spPr>
          <a:xfrm>
            <a:off x="0" y="242375"/>
            <a:ext cx="12191999" cy="1377107"/>
          </a:xfrm>
          <a:prstGeom prst="rect">
            <a:avLst/>
          </a:prstGeom>
          <a:noFill/>
          <a:ln/>
        </p:spPr>
        <p:txBody>
          <a:bodyPr wrap="square" lIns="0" tIns="0" rIns="0" bIns="0" rtlCol="0" anchor="t"/>
          <a:lstStyle/>
          <a:p>
            <a:pPr algn="ctr"/>
            <a:r>
              <a:rPr lang="en-US" sz="4000" dirty="0">
                <a:solidFill>
                  <a:schemeClr val="bg1"/>
                </a:solidFill>
                <a:latin typeface="Arial" panose="020B0604020202020204" pitchFamily="34" charset="0"/>
                <a:cs typeface="Arial" panose="020B0604020202020204" pitchFamily="34" charset="0"/>
              </a:rPr>
              <a:t>How does Paul describe himself?</a:t>
            </a:r>
          </a:p>
        </p:txBody>
      </p:sp>
    </p:spTree>
    <p:extLst>
      <p:ext uri="{BB962C8B-B14F-4D97-AF65-F5344CB8AC3E}">
        <p14:creationId xmlns:p14="http://schemas.microsoft.com/office/powerpoint/2010/main" val="401480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85B8F-2F8C-78A0-A9E8-FEC9C9DDE17C}"/>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5C3159ED-DBB3-67FF-C597-4C9BF6CA5E23}"/>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6D06DADE-1B44-EC96-AF61-4E7739464096}"/>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C372D4D4-B1BF-4EA7-DAF2-E7360A8FD12C}"/>
              </a:ext>
            </a:extLst>
          </p:cNvPr>
          <p:cNvSpPr/>
          <p:nvPr/>
        </p:nvSpPr>
        <p:spPr>
          <a:xfrm>
            <a:off x="759822" y="1619482"/>
            <a:ext cx="11118783" cy="5238517"/>
          </a:xfrm>
          <a:prstGeom prst="rect">
            <a:avLst/>
          </a:prstGeom>
          <a:noFill/>
          <a:ln/>
        </p:spPr>
        <p:txBody>
          <a:bodyPr wrap="square" lIns="0" tIns="0" rIns="0" bIns="0" rtlCol="0" anchor="t"/>
          <a:lstStyle/>
          <a:p>
            <a:r>
              <a:rPr lang="en-US" sz="2800" dirty="0">
                <a:solidFill>
                  <a:srgbClr val="FFFF00"/>
                </a:solidFill>
                <a:latin typeface="Arial" panose="020B0604020202020204" pitchFamily="34" charset="0"/>
                <a:cs typeface="Arial" panose="020B0604020202020204" pitchFamily="34" charset="0"/>
              </a:rPr>
              <a:t>1 Timothy 1:15 NLT</a:t>
            </a:r>
          </a:p>
          <a:p>
            <a:pPr marL="514350" indent="-514350">
              <a:buAutoNum type="arabicPlain" startAt="15"/>
            </a:pPr>
            <a:r>
              <a:rPr lang="en-US" sz="2800" dirty="0">
                <a:solidFill>
                  <a:schemeClr val="bg1"/>
                </a:solidFill>
                <a:latin typeface="Arial" panose="020B0604020202020204" pitchFamily="34" charset="0"/>
                <a:cs typeface="Arial" panose="020B0604020202020204" pitchFamily="34" charset="0"/>
              </a:rPr>
              <a:t>This is a trustworthy saying, and everyone should accept it: “Christ Jesus came into the world to save sinners”—and </a:t>
            </a:r>
            <a:r>
              <a:rPr lang="en-US" sz="2800" dirty="0">
                <a:solidFill>
                  <a:srgbClr val="FFFF00"/>
                </a:solidFill>
                <a:latin typeface="Arial" panose="020B0604020202020204" pitchFamily="34" charset="0"/>
                <a:cs typeface="Arial" panose="020B0604020202020204" pitchFamily="34" charset="0"/>
              </a:rPr>
              <a:t>I am the worst of them all</a:t>
            </a:r>
            <a:r>
              <a:rPr lang="en-US" sz="2800" dirty="0">
                <a:solidFill>
                  <a:schemeClr val="bg1"/>
                </a:solidFill>
                <a:latin typeface="Arial" panose="020B0604020202020204" pitchFamily="34" charset="0"/>
                <a:cs typeface="Arial" panose="020B0604020202020204" pitchFamily="34" charset="0"/>
              </a:rPr>
              <a:t>.</a:t>
            </a:r>
          </a:p>
          <a:p>
            <a:endParaRPr lang="en-US" sz="2800" dirty="0">
              <a:solidFill>
                <a:schemeClr val="bg1"/>
              </a:solidFill>
              <a:latin typeface="Arial" panose="020B0604020202020204" pitchFamily="34" charset="0"/>
              <a:cs typeface="Arial" panose="020B0604020202020204" pitchFamily="34" charset="0"/>
            </a:endParaRPr>
          </a:p>
          <a:p>
            <a:r>
              <a:rPr lang="en-US" sz="2800" dirty="0">
                <a:solidFill>
                  <a:schemeClr val="bg1"/>
                </a:solidFill>
                <a:latin typeface="Arial" panose="020B0604020202020204" pitchFamily="34" charset="0"/>
                <a:cs typeface="Arial" panose="020B0604020202020204" pitchFamily="34" charset="0"/>
              </a:rPr>
              <a:t>Near the end of his life.</a:t>
            </a:r>
          </a:p>
          <a:p>
            <a:endParaRPr lang="en-US" sz="2800" dirty="0">
              <a:solidFill>
                <a:schemeClr val="bg1"/>
              </a:solidFill>
              <a:latin typeface="Arial" panose="020B0604020202020204" pitchFamily="34" charset="0"/>
              <a:cs typeface="Arial" panose="020B0604020202020204" pitchFamily="34" charset="0"/>
            </a:endParaRPr>
          </a:p>
          <a:p>
            <a:r>
              <a:rPr lang="en-US" sz="2800" dirty="0">
                <a:solidFill>
                  <a:schemeClr val="bg1"/>
                </a:solidFill>
                <a:latin typeface="Arial" panose="020B0604020202020204" pitchFamily="34" charset="0"/>
                <a:cs typeface="Arial" panose="020B0604020202020204" pitchFamily="34" charset="0"/>
              </a:rPr>
              <a:t>He’s no longer comparing himself to Apostles or Believers.</a:t>
            </a:r>
          </a:p>
          <a:p>
            <a:endParaRPr lang="en-US" sz="2800" dirty="0">
              <a:solidFill>
                <a:schemeClr val="bg1"/>
              </a:solidFill>
              <a:latin typeface="Arial" panose="020B0604020202020204" pitchFamily="34" charset="0"/>
              <a:cs typeface="Arial" panose="020B0604020202020204" pitchFamily="34" charset="0"/>
            </a:endParaRPr>
          </a:p>
          <a:p>
            <a:r>
              <a:rPr lang="en-US" sz="2800" dirty="0">
                <a:solidFill>
                  <a:schemeClr val="bg1"/>
                </a:solidFill>
                <a:latin typeface="Arial" panose="020B0604020202020204" pitchFamily="34" charset="0"/>
                <a:cs typeface="Arial" panose="020B0604020202020204" pitchFamily="34" charset="0"/>
              </a:rPr>
              <a:t>He’s comparing himself to sinners, and he’s the worst sinner.</a:t>
            </a:r>
          </a:p>
        </p:txBody>
      </p:sp>
      <p:sp>
        <p:nvSpPr>
          <p:cNvPr id="6" name="Text 3">
            <a:extLst>
              <a:ext uri="{FF2B5EF4-FFF2-40B4-BE49-F238E27FC236}">
                <a16:creationId xmlns:a16="http://schemas.microsoft.com/office/drawing/2014/main" id="{1AF81895-6260-3EC3-2EFF-570D6DC6DF3A}"/>
              </a:ext>
            </a:extLst>
          </p:cNvPr>
          <p:cNvSpPr/>
          <p:nvPr/>
        </p:nvSpPr>
        <p:spPr>
          <a:xfrm>
            <a:off x="0" y="242375"/>
            <a:ext cx="12191999" cy="1377107"/>
          </a:xfrm>
          <a:prstGeom prst="rect">
            <a:avLst/>
          </a:prstGeom>
          <a:noFill/>
          <a:ln/>
        </p:spPr>
        <p:txBody>
          <a:bodyPr wrap="square" lIns="0" tIns="0" rIns="0" bIns="0" rtlCol="0" anchor="t"/>
          <a:lstStyle/>
          <a:p>
            <a:pPr algn="ctr"/>
            <a:r>
              <a:rPr lang="en-US" sz="4000" dirty="0">
                <a:solidFill>
                  <a:schemeClr val="bg1"/>
                </a:solidFill>
                <a:latin typeface="Arial" panose="020B0604020202020204" pitchFamily="34" charset="0"/>
                <a:cs typeface="Arial" panose="020B0604020202020204" pitchFamily="34" charset="0"/>
              </a:rPr>
              <a:t>How does Paul describe himself?</a:t>
            </a:r>
          </a:p>
        </p:txBody>
      </p:sp>
    </p:spTree>
    <p:extLst>
      <p:ext uri="{BB962C8B-B14F-4D97-AF65-F5344CB8AC3E}">
        <p14:creationId xmlns:p14="http://schemas.microsoft.com/office/powerpoint/2010/main" val="28893023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0BE16-B1CE-17EA-6BFA-63E759F2373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1D05CFA1-87D9-EABA-B74E-975B2E23EC61}"/>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8AC0EF44-9BD9-C7BB-87B9-D9E3435AA3AD}"/>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8FD88A72-8D59-BAA7-0F48-2A8B9ECACC3A}"/>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DE158FC6-9C4D-13E1-263C-35B3AC23A20D}"/>
              </a:ext>
            </a:extLst>
          </p:cNvPr>
          <p:cNvSpPr/>
          <p:nvPr/>
        </p:nvSpPr>
        <p:spPr>
          <a:xfrm>
            <a:off x="759822" y="440675"/>
            <a:ext cx="11118783" cy="6417325"/>
          </a:xfrm>
          <a:prstGeom prst="rect">
            <a:avLst/>
          </a:prstGeom>
          <a:noFill/>
          <a:ln/>
        </p:spPr>
        <p:txBody>
          <a:bodyPr wrap="square" lIns="0" tIns="0" rIns="0" bIns="0" rtlCol="0" anchor="t"/>
          <a:lstStyle/>
          <a:p>
            <a:r>
              <a:rPr lang="en-US" sz="2800" dirty="0">
                <a:solidFill>
                  <a:srgbClr val="FFFF00"/>
                </a:solidFill>
                <a:latin typeface="Arial" panose="020B0604020202020204" pitchFamily="34" charset="0"/>
                <a:cs typeface="Arial" panose="020B0604020202020204" pitchFamily="34" charset="0"/>
              </a:rPr>
              <a:t>1 Peter 5:6 NLT</a:t>
            </a:r>
          </a:p>
          <a:p>
            <a:pPr marL="514350" indent="-514350">
              <a:buAutoNum type="arabicPlain" startAt="6"/>
            </a:pPr>
            <a:r>
              <a:rPr lang="en-US" sz="2800" dirty="0">
                <a:solidFill>
                  <a:schemeClr val="bg1"/>
                </a:solidFill>
                <a:latin typeface="Arial" panose="020B0604020202020204" pitchFamily="34" charset="0"/>
                <a:cs typeface="Arial" panose="020B0604020202020204" pitchFamily="34" charset="0"/>
              </a:rPr>
              <a:t>So humble yourselves under the mighty power of God, and at the right time he will lift you up in honor.</a:t>
            </a:r>
          </a:p>
          <a:p>
            <a:endParaRPr lang="en-US" sz="2800" dirty="0">
              <a:solidFill>
                <a:schemeClr val="bg1"/>
              </a:solidFill>
              <a:latin typeface="Arial" panose="020B0604020202020204" pitchFamily="34" charset="0"/>
              <a:cs typeface="Arial" panose="020B0604020202020204" pitchFamily="34" charset="0"/>
            </a:endParaRPr>
          </a:p>
          <a:p>
            <a:r>
              <a:rPr lang="en-US" sz="2800" dirty="0">
                <a:solidFill>
                  <a:srgbClr val="FFFF00"/>
                </a:solidFill>
                <a:latin typeface="Arial" panose="020B0604020202020204" pitchFamily="34" charset="0"/>
                <a:cs typeface="Arial" panose="020B0604020202020204" pitchFamily="34" charset="0"/>
              </a:rPr>
              <a:t>Philippians 2:3-4 NLT</a:t>
            </a:r>
          </a:p>
          <a:p>
            <a:pPr marL="514350" indent="-514350">
              <a:buAutoNum type="arabicPlain" startAt="3"/>
            </a:pPr>
            <a:r>
              <a:rPr lang="en-US" sz="2800" dirty="0">
                <a:solidFill>
                  <a:schemeClr val="bg1"/>
                </a:solidFill>
                <a:latin typeface="Arial" panose="020B0604020202020204" pitchFamily="34" charset="0"/>
                <a:cs typeface="Arial" panose="020B0604020202020204" pitchFamily="34" charset="0"/>
              </a:rPr>
              <a:t>Don’t be selfish; don’t try to impress others. Be humble, thinking of others as better than yourselves.</a:t>
            </a:r>
          </a:p>
          <a:p>
            <a:pPr marL="514350" indent="-514350">
              <a:buAutoNum type="arabicPlain" startAt="4"/>
            </a:pPr>
            <a:r>
              <a:rPr lang="en-US" sz="2800" dirty="0">
                <a:solidFill>
                  <a:schemeClr val="bg1"/>
                </a:solidFill>
                <a:latin typeface="Arial" panose="020B0604020202020204" pitchFamily="34" charset="0"/>
                <a:cs typeface="Arial" panose="020B0604020202020204" pitchFamily="34" charset="0"/>
              </a:rPr>
              <a:t>Don’t look out only for your own interests, but take an interest in others, too.</a:t>
            </a:r>
          </a:p>
        </p:txBody>
      </p:sp>
    </p:spTree>
    <p:extLst>
      <p:ext uri="{BB962C8B-B14F-4D97-AF65-F5344CB8AC3E}">
        <p14:creationId xmlns:p14="http://schemas.microsoft.com/office/powerpoint/2010/main" val="13317883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79202-C8F4-8D65-2427-434E3C7A29A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FEA1C17-787D-31AB-0560-6B53130E8B3B}"/>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1F526E92-AAFC-7FF9-2436-40BF247355DC}"/>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C4B85B09-C43A-BC8C-F766-9239F313A3B3}"/>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00254BDA-CCBE-7570-7648-AF429CEBE1B0}"/>
              </a:ext>
            </a:extLst>
          </p:cNvPr>
          <p:cNvSpPr/>
          <p:nvPr/>
        </p:nvSpPr>
        <p:spPr>
          <a:xfrm>
            <a:off x="759822" y="440675"/>
            <a:ext cx="11118783" cy="6417325"/>
          </a:xfrm>
          <a:prstGeom prst="rect">
            <a:avLst/>
          </a:prstGeom>
          <a:noFill/>
          <a:ln/>
        </p:spPr>
        <p:txBody>
          <a:bodyPr wrap="square" lIns="0" tIns="0" rIns="0" bIns="0" rtlCol="0" anchor="t"/>
          <a:lstStyle/>
          <a:p>
            <a:r>
              <a:rPr lang="en-US" sz="2800" dirty="0">
                <a:solidFill>
                  <a:srgbClr val="FFFF00"/>
                </a:solidFill>
                <a:latin typeface="Arial" panose="020B0604020202020204" pitchFamily="34" charset="0"/>
                <a:cs typeface="Arial" panose="020B0604020202020204" pitchFamily="34" charset="0"/>
              </a:rPr>
              <a:t>Numbers 12:3 NLT</a:t>
            </a:r>
          </a:p>
          <a:p>
            <a:pPr marL="514350" indent="-514350">
              <a:buAutoNum type="arabicPlain" startAt="3"/>
            </a:pPr>
            <a:r>
              <a:rPr lang="en-US" sz="2800" dirty="0">
                <a:solidFill>
                  <a:schemeClr val="bg1"/>
                </a:solidFill>
                <a:latin typeface="Arial" panose="020B0604020202020204" pitchFamily="34" charset="0"/>
                <a:cs typeface="Arial" panose="020B0604020202020204" pitchFamily="34" charset="0"/>
              </a:rPr>
              <a:t>Now Moses was very humble—more humble than any other person on earth.</a:t>
            </a:r>
          </a:p>
          <a:p>
            <a:endParaRPr lang="en-US" sz="2800" dirty="0">
              <a:solidFill>
                <a:schemeClr val="bg1"/>
              </a:solidFill>
              <a:latin typeface="Arial" panose="020B0604020202020204" pitchFamily="34" charset="0"/>
              <a:cs typeface="Arial" panose="020B0604020202020204" pitchFamily="34" charset="0"/>
            </a:endParaRPr>
          </a:p>
          <a:p>
            <a:r>
              <a:rPr lang="en-US" sz="2800" dirty="0">
                <a:solidFill>
                  <a:schemeClr val="bg1"/>
                </a:solidFill>
                <a:latin typeface="Arial" panose="020B0604020202020204" pitchFamily="34" charset="0"/>
                <a:cs typeface="Arial" panose="020B0604020202020204" pitchFamily="34" charset="0"/>
              </a:rPr>
              <a:t>God’s favor on your life requires deep humility.</a:t>
            </a:r>
          </a:p>
          <a:p>
            <a:endParaRPr lang="en-US" sz="2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58189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0F218-1B39-7C91-F9F5-BFD52B1B3042}"/>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578AE15-1852-98DE-AB7B-3F16541103C4}"/>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5EA7E088-F771-4E4B-FB2B-18C99FA3B0EB}"/>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4" name="Text 3">
            <a:extLst>
              <a:ext uri="{FF2B5EF4-FFF2-40B4-BE49-F238E27FC236}">
                <a16:creationId xmlns:a16="http://schemas.microsoft.com/office/drawing/2014/main" id="{1B47766E-2BC5-DFFE-DF59-6CC8522DCF76}"/>
              </a:ext>
            </a:extLst>
          </p:cNvPr>
          <p:cNvSpPr/>
          <p:nvPr/>
        </p:nvSpPr>
        <p:spPr>
          <a:xfrm>
            <a:off x="0" y="1"/>
            <a:ext cx="12191999" cy="1002890"/>
          </a:xfrm>
          <a:prstGeom prst="rect">
            <a:avLst/>
          </a:prstGeom>
          <a:noFill/>
          <a:ln/>
        </p:spPr>
        <p:txBody>
          <a:bodyPr wrap="square" lIns="0" tIns="0" rIns="0" bIns="0" rtlCol="0" anchor="t"/>
          <a:lstStyle/>
          <a:p>
            <a:pPr algn="ctr">
              <a:lnSpc>
                <a:spcPct val="150000"/>
              </a:lnSpc>
            </a:pPr>
            <a:endParaRPr lang="en-US" sz="4000" dirty="0">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90565FCF-69D7-B25C-EB2B-A42C4BDA448F}"/>
              </a:ext>
            </a:extLst>
          </p:cNvPr>
          <p:cNvSpPr/>
          <p:nvPr/>
        </p:nvSpPr>
        <p:spPr>
          <a:xfrm>
            <a:off x="759822" y="440675"/>
            <a:ext cx="11118783" cy="6417325"/>
          </a:xfrm>
          <a:prstGeom prst="rect">
            <a:avLst/>
          </a:prstGeom>
          <a:noFill/>
          <a:ln/>
        </p:spPr>
        <p:txBody>
          <a:bodyPr wrap="square" lIns="0" tIns="0" rIns="0" bIns="0" rtlCol="0" anchor="t"/>
          <a:lstStyle/>
          <a:p>
            <a:r>
              <a:rPr lang="en-US" sz="2800" dirty="0">
                <a:solidFill>
                  <a:srgbClr val="FFFF00"/>
                </a:solidFill>
                <a:latin typeface="Arial" panose="020B0604020202020204" pitchFamily="34" charset="0"/>
                <a:cs typeface="Arial" panose="020B0604020202020204" pitchFamily="34" charset="0"/>
              </a:rPr>
              <a:t>Colossians 3:12 NLT</a:t>
            </a:r>
          </a:p>
          <a:p>
            <a:pPr marL="514350" indent="-514350">
              <a:buAutoNum type="arabicPlain" startAt="12"/>
            </a:pPr>
            <a:r>
              <a:rPr lang="en-US" sz="2800" dirty="0">
                <a:solidFill>
                  <a:schemeClr val="bg1"/>
                </a:solidFill>
                <a:latin typeface="Arial" panose="020B0604020202020204" pitchFamily="34" charset="0"/>
                <a:cs typeface="Arial" panose="020B0604020202020204" pitchFamily="34" charset="0"/>
              </a:rPr>
              <a:t>Since God chose you to be the holy people he loves, you must clothe yourselves with tenderhearted mercy, kindness, humility, gentleness, and patience.</a:t>
            </a:r>
          </a:p>
          <a:p>
            <a:endParaRPr lang="en-US" sz="2800" dirty="0">
              <a:solidFill>
                <a:schemeClr val="bg1"/>
              </a:solidFill>
              <a:latin typeface="Arial" panose="020B0604020202020204" pitchFamily="34" charset="0"/>
              <a:cs typeface="Arial" panose="020B0604020202020204" pitchFamily="34" charset="0"/>
            </a:endParaRPr>
          </a:p>
          <a:p>
            <a:r>
              <a:rPr lang="en-US" sz="2800" dirty="0">
                <a:solidFill>
                  <a:schemeClr val="bg1"/>
                </a:solidFill>
                <a:latin typeface="Arial" panose="020B0604020202020204" pitchFamily="34" charset="0"/>
                <a:cs typeface="Arial" panose="020B0604020202020204" pitchFamily="34" charset="0"/>
              </a:rPr>
              <a:t>Do your friends describe you with these 5 words?</a:t>
            </a:r>
          </a:p>
          <a:p>
            <a:endParaRPr lang="en-US" sz="2800" dirty="0">
              <a:solidFill>
                <a:schemeClr val="bg1"/>
              </a:solidFill>
              <a:latin typeface="Arial" panose="020B0604020202020204" pitchFamily="34" charset="0"/>
              <a:cs typeface="Arial" panose="020B0604020202020204" pitchFamily="34" charset="0"/>
            </a:endParaRPr>
          </a:p>
          <a:p>
            <a:r>
              <a:rPr lang="en-US" sz="2800" dirty="0">
                <a:solidFill>
                  <a:schemeClr val="bg1"/>
                </a:solidFill>
                <a:latin typeface="Arial" panose="020B0604020202020204" pitchFamily="34" charset="0"/>
                <a:cs typeface="Arial" panose="020B0604020202020204" pitchFamily="34" charset="0"/>
              </a:rPr>
              <a:t>Tender Mercy</a:t>
            </a:r>
          </a:p>
          <a:p>
            <a:r>
              <a:rPr lang="en-US" sz="2800" dirty="0">
                <a:solidFill>
                  <a:schemeClr val="bg1"/>
                </a:solidFill>
                <a:latin typeface="Arial" panose="020B0604020202020204" pitchFamily="34" charset="0"/>
                <a:cs typeface="Arial" panose="020B0604020202020204" pitchFamily="34" charset="0"/>
              </a:rPr>
              <a:t>Kindness</a:t>
            </a:r>
          </a:p>
          <a:p>
            <a:r>
              <a:rPr lang="en-US" sz="2800" dirty="0">
                <a:solidFill>
                  <a:schemeClr val="bg1"/>
                </a:solidFill>
                <a:latin typeface="Arial" panose="020B0604020202020204" pitchFamily="34" charset="0"/>
                <a:cs typeface="Arial" panose="020B0604020202020204" pitchFamily="34" charset="0"/>
              </a:rPr>
              <a:t>Humility</a:t>
            </a:r>
          </a:p>
          <a:p>
            <a:r>
              <a:rPr lang="en-US" sz="2800" dirty="0">
                <a:solidFill>
                  <a:schemeClr val="bg1"/>
                </a:solidFill>
                <a:latin typeface="Arial" panose="020B0604020202020204" pitchFamily="34" charset="0"/>
                <a:cs typeface="Arial" panose="020B0604020202020204" pitchFamily="34" charset="0"/>
              </a:rPr>
              <a:t>Gentleness</a:t>
            </a:r>
          </a:p>
          <a:p>
            <a:r>
              <a:rPr lang="en-US" sz="2800" dirty="0">
                <a:solidFill>
                  <a:schemeClr val="bg1"/>
                </a:solidFill>
                <a:latin typeface="Arial" panose="020B0604020202020204" pitchFamily="34" charset="0"/>
                <a:cs typeface="Arial" panose="020B0604020202020204" pitchFamily="34" charset="0"/>
              </a:rPr>
              <a:t>Patience</a:t>
            </a:r>
          </a:p>
        </p:txBody>
      </p:sp>
    </p:spTree>
    <p:extLst>
      <p:ext uri="{BB962C8B-B14F-4D97-AF65-F5344CB8AC3E}">
        <p14:creationId xmlns:p14="http://schemas.microsoft.com/office/powerpoint/2010/main" val="13408700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C3A2A-BB8F-686C-D02C-3EDE86B7F12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8095E58-D778-F674-F157-ABE32B8BB9E1}"/>
              </a:ext>
            </a:extLst>
          </p:cNvPr>
          <p:cNvSpPr/>
          <p:nvPr/>
        </p:nvSpPr>
        <p:spPr>
          <a:xfrm>
            <a:off x="0" y="0"/>
            <a:ext cx="164592" cy="6858000"/>
          </a:xfrm>
          <a:prstGeom prst="rect">
            <a:avLst/>
          </a:prstGeom>
          <a:solidFill>
            <a:srgbClr val="C9A86C"/>
          </a:solidFill>
          <a:ln w="12700">
            <a:solidFill>
              <a:srgbClr val="C9A86C"/>
            </a:solidFill>
            <a:prstDash val="solid"/>
          </a:ln>
        </p:spPr>
        <p:txBody>
          <a:bodyPr/>
          <a:lstStyle/>
          <a:p>
            <a:endParaRPr lang="en-US"/>
          </a:p>
        </p:txBody>
      </p:sp>
      <p:sp>
        <p:nvSpPr>
          <p:cNvPr id="5" name="Text 3">
            <a:extLst>
              <a:ext uri="{FF2B5EF4-FFF2-40B4-BE49-F238E27FC236}">
                <a16:creationId xmlns:a16="http://schemas.microsoft.com/office/drawing/2014/main" id="{CE8BAC43-30E4-301C-EC99-718DF48C3498}"/>
              </a:ext>
            </a:extLst>
          </p:cNvPr>
          <p:cNvSpPr/>
          <p:nvPr/>
        </p:nvSpPr>
        <p:spPr>
          <a:xfrm>
            <a:off x="607422" y="1162878"/>
            <a:ext cx="11118783" cy="2514600"/>
          </a:xfrm>
          <a:prstGeom prst="rect">
            <a:avLst/>
          </a:prstGeom>
          <a:noFill/>
          <a:ln/>
        </p:spPr>
        <p:txBody>
          <a:bodyPr wrap="square" lIns="0" tIns="0" rIns="0" bIns="0" rtlCol="0" anchor="t"/>
          <a:lstStyle/>
          <a:p>
            <a:pPr>
              <a:lnSpc>
                <a:spcPct val="150000"/>
              </a:lnSpc>
            </a:pPr>
            <a:endParaRPr lang="en-US" sz="3200" dirty="0">
              <a:solidFill>
                <a:schemeClr val="bg1"/>
              </a:solidFill>
              <a:latin typeface="Arial" panose="020B0604020202020204" pitchFamily="34" charset="0"/>
              <a:cs typeface="Arial" panose="020B0604020202020204" pitchFamily="34" charset="0"/>
            </a:endParaRPr>
          </a:p>
        </p:txBody>
      </p:sp>
      <p:sp>
        <p:nvSpPr>
          <p:cNvPr id="7" name="Text 3">
            <a:extLst>
              <a:ext uri="{FF2B5EF4-FFF2-40B4-BE49-F238E27FC236}">
                <a16:creationId xmlns:a16="http://schemas.microsoft.com/office/drawing/2014/main" id="{B921A93D-E8B8-4BD6-1BEF-494B355A568D}"/>
              </a:ext>
            </a:extLst>
          </p:cNvPr>
          <p:cNvSpPr/>
          <p:nvPr/>
        </p:nvSpPr>
        <p:spPr>
          <a:xfrm>
            <a:off x="759822" y="1619482"/>
            <a:ext cx="11118783" cy="5238517"/>
          </a:xfrm>
          <a:prstGeom prst="rect">
            <a:avLst/>
          </a:prstGeom>
          <a:noFill/>
          <a:ln/>
        </p:spPr>
        <p:txBody>
          <a:bodyPr wrap="square" lIns="0" tIns="0" rIns="0" bIns="0" rtlCol="0" anchor="t"/>
          <a:lstStyle/>
          <a:p>
            <a:r>
              <a:rPr lang="en-US" sz="2800" dirty="0">
                <a:solidFill>
                  <a:schemeClr val="bg1"/>
                </a:solidFill>
                <a:latin typeface="Arial" panose="020B0604020202020204" pitchFamily="34" charset="0"/>
                <a:cs typeface="Arial" panose="020B0604020202020204" pitchFamily="34" charset="0"/>
              </a:rPr>
              <a:t>Easy to say you are humble.</a:t>
            </a:r>
          </a:p>
          <a:p>
            <a:endParaRPr lang="en-US" sz="2800" dirty="0">
              <a:solidFill>
                <a:schemeClr val="bg1"/>
              </a:solidFill>
              <a:latin typeface="Arial" panose="020B0604020202020204" pitchFamily="34" charset="0"/>
              <a:cs typeface="Arial" panose="020B0604020202020204" pitchFamily="34" charset="0"/>
            </a:endParaRPr>
          </a:p>
          <a:p>
            <a:r>
              <a:rPr lang="en-US" sz="2800" dirty="0">
                <a:solidFill>
                  <a:schemeClr val="bg1"/>
                </a:solidFill>
                <a:latin typeface="Arial" panose="020B0604020202020204" pitchFamily="34" charset="0"/>
                <a:cs typeface="Arial" panose="020B0604020202020204" pitchFamily="34" charset="0"/>
              </a:rPr>
              <a:t>Scripture says you should be humble.</a:t>
            </a:r>
          </a:p>
          <a:p>
            <a:endParaRPr lang="en-US" sz="2800" dirty="0">
              <a:solidFill>
                <a:schemeClr val="bg1"/>
              </a:solidFill>
              <a:latin typeface="Arial" panose="020B0604020202020204" pitchFamily="34" charset="0"/>
              <a:cs typeface="Arial" panose="020B0604020202020204" pitchFamily="34" charset="0"/>
            </a:endParaRPr>
          </a:p>
          <a:p>
            <a:r>
              <a:rPr lang="en-US" sz="2800" dirty="0">
                <a:solidFill>
                  <a:schemeClr val="bg1"/>
                </a:solidFill>
                <a:latin typeface="Arial" panose="020B0604020202020204" pitchFamily="34" charset="0"/>
                <a:cs typeface="Arial" panose="020B0604020202020204" pitchFamily="34" charset="0"/>
              </a:rPr>
              <a:t>But, are you pretending to be humble?</a:t>
            </a:r>
          </a:p>
          <a:p>
            <a:endParaRPr lang="en-US" sz="2800" dirty="0">
              <a:solidFill>
                <a:schemeClr val="bg1"/>
              </a:solidFill>
              <a:latin typeface="Arial" panose="020B0604020202020204" pitchFamily="34" charset="0"/>
              <a:cs typeface="Arial" panose="020B0604020202020204" pitchFamily="34" charset="0"/>
            </a:endParaRPr>
          </a:p>
          <a:p>
            <a:r>
              <a:rPr lang="en-US" sz="2800" dirty="0">
                <a:solidFill>
                  <a:schemeClr val="bg1"/>
                </a:solidFill>
                <a:latin typeface="Arial" panose="020B0604020202020204" pitchFamily="34" charset="0"/>
                <a:cs typeface="Arial" panose="020B0604020202020204" pitchFamily="34" charset="0"/>
              </a:rPr>
              <a:t>Only you know the answer.</a:t>
            </a:r>
          </a:p>
          <a:p>
            <a:endParaRPr lang="en-US" sz="2800" dirty="0">
              <a:solidFill>
                <a:schemeClr val="bg1"/>
              </a:solidFill>
              <a:latin typeface="Arial" panose="020B0604020202020204" pitchFamily="34" charset="0"/>
              <a:cs typeface="Arial" panose="020B0604020202020204" pitchFamily="34" charset="0"/>
            </a:endParaRPr>
          </a:p>
          <a:p>
            <a:r>
              <a:rPr lang="en-US" sz="2800" dirty="0">
                <a:solidFill>
                  <a:schemeClr val="bg1"/>
                </a:solidFill>
                <a:latin typeface="Arial" panose="020B0604020202020204" pitchFamily="34" charset="0"/>
                <a:cs typeface="Arial" panose="020B0604020202020204" pitchFamily="34" charset="0"/>
              </a:rPr>
              <a:t>Take 5 minutes for self-reflection.</a:t>
            </a:r>
          </a:p>
        </p:txBody>
      </p:sp>
      <p:sp>
        <p:nvSpPr>
          <p:cNvPr id="6" name="Text 3">
            <a:extLst>
              <a:ext uri="{FF2B5EF4-FFF2-40B4-BE49-F238E27FC236}">
                <a16:creationId xmlns:a16="http://schemas.microsoft.com/office/drawing/2014/main" id="{19D6BBE9-E55E-EAB0-E59F-253AAF047670}"/>
              </a:ext>
            </a:extLst>
          </p:cNvPr>
          <p:cNvSpPr/>
          <p:nvPr/>
        </p:nvSpPr>
        <p:spPr>
          <a:xfrm>
            <a:off x="0" y="242375"/>
            <a:ext cx="12191999" cy="1377107"/>
          </a:xfrm>
          <a:prstGeom prst="rect">
            <a:avLst/>
          </a:prstGeom>
          <a:noFill/>
          <a:ln/>
        </p:spPr>
        <p:txBody>
          <a:bodyPr wrap="square" lIns="0" tIns="0" rIns="0" bIns="0" rtlCol="0" anchor="t"/>
          <a:lstStyle/>
          <a:p>
            <a:pPr algn="ctr"/>
            <a:r>
              <a:rPr lang="en-US" sz="4000" dirty="0">
                <a:solidFill>
                  <a:schemeClr val="bg1"/>
                </a:solidFill>
                <a:latin typeface="Arial" panose="020B0604020202020204" pitchFamily="34" charset="0"/>
                <a:cs typeface="Arial" panose="020B0604020202020204" pitchFamily="34" charset="0"/>
              </a:rPr>
              <a:t>How do you describe yourself?</a:t>
            </a:r>
          </a:p>
        </p:txBody>
      </p:sp>
    </p:spTree>
    <p:extLst>
      <p:ext uri="{BB962C8B-B14F-4D97-AF65-F5344CB8AC3E}">
        <p14:creationId xmlns:p14="http://schemas.microsoft.com/office/powerpoint/2010/main" val="663349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3779</TotalTime>
  <Words>1128</Words>
  <Application>Microsoft Office PowerPoint</Application>
  <PresentationFormat>Widescreen</PresentationFormat>
  <Paragraphs>170</Paragraphs>
  <Slides>20</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Aptos</vt:lpstr>
      <vt:lpstr>Aptos Display</vt:lpstr>
      <vt:lpstr>Arial</vt:lpstr>
      <vt:lpstr>Calibri</vt:lpstr>
      <vt:lpstr>Calibri Light</vt:lpstr>
      <vt:lpstr>Georgia</vt:lpstr>
      <vt:lpstr>Office Theme</vt:lpstr>
      <vt:lpstr>Bethany Deaf Assembly  www.BethanyDeafAssembly.com  Sermons | Berean Studies | Retreat | Calendar | Give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Michael Bloomfield</dc:creator>
  <cp:lastModifiedBy>Michael Bloomfield</cp:lastModifiedBy>
  <cp:revision>2</cp:revision>
  <dcterms:created xsi:type="dcterms:W3CDTF">2026-09-12T04:17:25Z</dcterms:created>
  <dcterms:modified xsi:type="dcterms:W3CDTF">2026-09-20T13:50:47Z</dcterms:modified>
</cp:coreProperties>
</file>