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92" r:id="rId2"/>
    <p:sldId id="428" r:id="rId3"/>
    <p:sldId id="427" r:id="rId4"/>
    <p:sldId id="430" r:id="rId5"/>
    <p:sldId id="443" r:id="rId6"/>
    <p:sldId id="431" r:id="rId7"/>
    <p:sldId id="432" r:id="rId8"/>
    <p:sldId id="433" r:id="rId9"/>
    <p:sldId id="434" r:id="rId10"/>
    <p:sldId id="436" r:id="rId11"/>
    <p:sldId id="435" r:id="rId12"/>
    <p:sldId id="440" r:id="rId13"/>
    <p:sldId id="437" r:id="rId14"/>
    <p:sldId id="438" r:id="rId15"/>
    <p:sldId id="441" r:id="rId16"/>
    <p:sldId id="442" r:id="rId17"/>
    <p:sldId id="42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72EB7A-C4DA-4CCE-9F28-33623FACF2C4}" v="1" dt="2026-09-27T06:19:21.6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175" autoAdjust="0"/>
  </p:normalViewPr>
  <p:slideViewPr>
    <p:cSldViewPr snapToGrid="0">
      <p:cViewPr varScale="1">
        <p:scale>
          <a:sx n="87" d="100"/>
          <a:sy n="87" d="100"/>
        </p:scale>
        <p:origin x="14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loomfield" userId="f70212b848e07b29" providerId="LiveId" clId="{E14D179C-A0F8-4829-B1A5-4AE6318F8A61}"/>
    <pc:docChg chg="undo custSel addSld delSld modSld sldOrd">
      <pc:chgData name="Michael Bloomfield" userId="f70212b848e07b29" providerId="LiveId" clId="{E14D179C-A0F8-4829-B1A5-4AE6318F8A61}" dt="2026-09-27T08:53:41.651" v="3253" actId="255"/>
      <pc:docMkLst>
        <pc:docMk/>
      </pc:docMkLst>
      <pc:sldChg chg="modSp mod">
        <pc:chgData name="Michael Bloomfield" userId="f70212b848e07b29" providerId="LiveId" clId="{E14D179C-A0F8-4829-B1A5-4AE6318F8A61}" dt="2026-09-27T08:52:47.544" v="3215" actId="2711"/>
        <pc:sldMkLst>
          <pc:docMk/>
          <pc:sldMk cId="3493598677" sldId="392"/>
        </pc:sldMkLst>
        <pc:spChg chg="mod">
          <ac:chgData name="Michael Bloomfield" userId="f70212b848e07b29" providerId="LiveId" clId="{E14D179C-A0F8-4829-B1A5-4AE6318F8A61}" dt="2026-09-27T08:52:47.544" v="3215" actId="2711"/>
          <ac:spMkLst>
            <pc:docMk/>
            <pc:sldMk cId="3493598677" sldId="392"/>
            <ac:spMk id="5" creationId="{91074135-6BD1-FC6B-FBB8-79DDE1C8C21A}"/>
          </ac:spMkLst>
        </pc:spChg>
      </pc:sldChg>
      <pc:sldChg chg="del">
        <pc:chgData name="Michael Bloomfield" userId="f70212b848e07b29" providerId="LiveId" clId="{E14D179C-A0F8-4829-B1A5-4AE6318F8A61}" dt="2026-09-27T06:21:24.949" v="95" actId="47"/>
        <pc:sldMkLst>
          <pc:docMk/>
          <pc:sldMk cId="4214802868" sldId="403"/>
        </pc:sldMkLst>
      </pc:sldChg>
      <pc:sldChg chg="del">
        <pc:chgData name="Michael Bloomfield" userId="f70212b848e07b29" providerId="LiveId" clId="{E14D179C-A0F8-4829-B1A5-4AE6318F8A61}" dt="2026-09-27T06:21:24.949" v="95" actId="47"/>
        <pc:sldMkLst>
          <pc:docMk/>
          <pc:sldMk cId="1872028313" sldId="404"/>
        </pc:sldMkLst>
      </pc:sldChg>
      <pc:sldChg chg="del">
        <pc:chgData name="Michael Bloomfield" userId="f70212b848e07b29" providerId="LiveId" clId="{E14D179C-A0F8-4829-B1A5-4AE6318F8A61}" dt="2026-09-27T06:21:14.659" v="94" actId="47"/>
        <pc:sldMkLst>
          <pc:docMk/>
          <pc:sldMk cId="2220216076" sldId="405"/>
        </pc:sldMkLst>
      </pc:sldChg>
      <pc:sldChg chg="del">
        <pc:chgData name="Michael Bloomfield" userId="f70212b848e07b29" providerId="LiveId" clId="{E14D179C-A0F8-4829-B1A5-4AE6318F8A61}" dt="2026-09-27T06:21:24.949" v="95" actId="47"/>
        <pc:sldMkLst>
          <pc:docMk/>
          <pc:sldMk cId="3432171515" sldId="406"/>
        </pc:sldMkLst>
      </pc:sldChg>
      <pc:sldChg chg="del">
        <pc:chgData name="Michael Bloomfield" userId="f70212b848e07b29" providerId="LiveId" clId="{E14D179C-A0F8-4829-B1A5-4AE6318F8A61}" dt="2026-09-27T06:20:26.660" v="11" actId="47"/>
        <pc:sldMkLst>
          <pc:docMk/>
          <pc:sldMk cId="2416361301" sldId="407"/>
        </pc:sldMkLst>
      </pc:sldChg>
      <pc:sldChg chg="del">
        <pc:chgData name="Michael Bloomfield" userId="f70212b848e07b29" providerId="LiveId" clId="{E14D179C-A0F8-4829-B1A5-4AE6318F8A61}" dt="2026-09-27T06:21:24.949" v="95" actId="47"/>
        <pc:sldMkLst>
          <pc:docMk/>
          <pc:sldMk cId="2453461529" sldId="408"/>
        </pc:sldMkLst>
      </pc:sldChg>
      <pc:sldChg chg="del">
        <pc:chgData name="Michael Bloomfield" userId="f70212b848e07b29" providerId="LiveId" clId="{E14D179C-A0F8-4829-B1A5-4AE6318F8A61}" dt="2026-09-27T06:21:24.949" v="95" actId="47"/>
        <pc:sldMkLst>
          <pc:docMk/>
          <pc:sldMk cId="2759119640" sldId="410"/>
        </pc:sldMkLst>
      </pc:sldChg>
      <pc:sldChg chg="del">
        <pc:chgData name="Michael Bloomfield" userId="f70212b848e07b29" providerId="LiveId" clId="{E14D179C-A0F8-4829-B1A5-4AE6318F8A61}" dt="2026-09-27T06:21:24.949" v="95" actId="47"/>
        <pc:sldMkLst>
          <pc:docMk/>
          <pc:sldMk cId="3329016945" sldId="411"/>
        </pc:sldMkLst>
      </pc:sldChg>
      <pc:sldChg chg="del">
        <pc:chgData name="Michael Bloomfield" userId="f70212b848e07b29" providerId="LiveId" clId="{E14D179C-A0F8-4829-B1A5-4AE6318F8A61}" dt="2026-09-27T06:21:24.949" v="95" actId="47"/>
        <pc:sldMkLst>
          <pc:docMk/>
          <pc:sldMk cId="3515833794" sldId="412"/>
        </pc:sldMkLst>
      </pc:sldChg>
      <pc:sldChg chg="add del">
        <pc:chgData name="Michael Bloomfield" userId="f70212b848e07b29" providerId="LiveId" clId="{E14D179C-A0F8-4829-B1A5-4AE6318F8A61}" dt="2026-09-27T06:22:01.119" v="100" actId="47"/>
        <pc:sldMkLst>
          <pc:docMk/>
          <pc:sldMk cId="4280642836" sldId="413"/>
        </pc:sldMkLst>
      </pc:sldChg>
      <pc:sldChg chg="add del">
        <pc:chgData name="Michael Bloomfield" userId="f70212b848e07b29" providerId="LiveId" clId="{E14D179C-A0F8-4829-B1A5-4AE6318F8A61}" dt="2026-09-27T06:22:01.119" v="100" actId="47"/>
        <pc:sldMkLst>
          <pc:docMk/>
          <pc:sldMk cId="2271162223" sldId="414"/>
        </pc:sldMkLst>
      </pc:sldChg>
      <pc:sldChg chg="add del">
        <pc:chgData name="Michael Bloomfield" userId="f70212b848e07b29" providerId="LiveId" clId="{E14D179C-A0F8-4829-B1A5-4AE6318F8A61}" dt="2026-09-27T06:22:01.119" v="100" actId="47"/>
        <pc:sldMkLst>
          <pc:docMk/>
          <pc:sldMk cId="424968152" sldId="415"/>
        </pc:sldMkLst>
      </pc:sldChg>
      <pc:sldChg chg="add del">
        <pc:chgData name="Michael Bloomfield" userId="f70212b848e07b29" providerId="LiveId" clId="{E14D179C-A0F8-4829-B1A5-4AE6318F8A61}" dt="2026-09-27T06:22:01.119" v="100" actId="47"/>
        <pc:sldMkLst>
          <pc:docMk/>
          <pc:sldMk cId="383541474" sldId="416"/>
        </pc:sldMkLst>
      </pc:sldChg>
      <pc:sldChg chg="add del">
        <pc:chgData name="Michael Bloomfield" userId="f70212b848e07b29" providerId="LiveId" clId="{E14D179C-A0F8-4829-B1A5-4AE6318F8A61}" dt="2026-09-27T06:22:01.119" v="100" actId="47"/>
        <pc:sldMkLst>
          <pc:docMk/>
          <pc:sldMk cId="812498129" sldId="417"/>
        </pc:sldMkLst>
      </pc:sldChg>
      <pc:sldChg chg="add del">
        <pc:chgData name="Michael Bloomfield" userId="f70212b848e07b29" providerId="LiveId" clId="{E14D179C-A0F8-4829-B1A5-4AE6318F8A61}" dt="2026-09-27T06:22:01.119" v="100" actId="47"/>
        <pc:sldMkLst>
          <pc:docMk/>
          <pc:sldMk cId="860599308" sldId="418"/>
        </pc:sldMkLst>
      </pc:sldChg>
      <pc:sldChg chg="add del">
        <pc:chgData name="Michael Bloomfield" userId="f70212b848e07b29" providerId="LiveId" clId="{E14D179C-A0F8-4829-B1A5-4AE6318F8A61}" dt="2026-09-27T06:22:01.119" v="100" actId="47"/>
        <pc:sldMkLst>
          <pc:docMk/>
          <pc:sldMk cId="1315516779" sldId="419"/>
        </pc:sldMkLst>
      </pc:sldChg>
      <pc:sldChg chg="add del">
        <pc:chgData name="Michael Bloomfield" userId="f70212b848e07b29" providerId="LiveId" clId="{E14D179C-A0F8-4829-B1A5-4AE6318F8A61}" dt="2026-09-27T06:22:01.119" v="100" actId="47"/>
        <pc:sldMkLst>
          <pc:docMk/>
          <pc:sldMk cId="2447073917" sldId="420"/>
        </pc:sldMkLst>
      </pc:sldChg>
      <pc:sldChg chg="modSp mod">
        <pc:chgData name="Michael Bloomfield" userId="f70212b848e07b29" providerId="LiveId" clId="{E14D179C-A0F8-4829-B1A5-4AE6318F8A61}" dt="2026-09-27T08:29:10.290" v="2800" actId="255"/>
        <pc:sldMkLst>
          <pc:docMk/>
          <pc:sldMk cId="2184859599" sldId="421"/>
        </pc:sldMkLst>
        <pc:spChg chg="mod">
          <ac:chgData name="Michael Bloomfield" userId="f70212b848e07b29" providerId="LiveId" clId="{E14D179C-A0F8-4829-B1A5-4AE6318F8A61}" dt="2026-09-27T08:29:10.290" v="2800" actId="255"/>
          <ac:spMkLst>
            <pc:docMk/>
            <pc:sldMk cId="2184859599" sldId="421"/>
            <ac:spMk id="7" creationId="{3C1C47D6-BFBB-2B67-F245-2D8B69AD9D9D}"/>
          </ac:spMkLst>
        </pc:spChg>
      </pc:sldChg>
      <pc:sldChg chg="del">
        <pc:chgData name="Michael Bloomfield" userId="f70212b848e07b29" providerId="LiveId" clId="{E14D179C-A0F8-4829-B1A5-4AE6318F8A61}" dt="2026-09-27T06:21:36.632" v="97" actId="47"/>
        <pc:sldMkLst>
          <pc:docMk/>
          <pc:sldMk cId="2488405689" sldId="422"/>
        </pc:sldMkLst>
      </pc:sldChg>
      <pc:sldChg chg="del">
        <pc:chgData name="Michael Bloomfield" userId="f70212b848e07b29" providerId="LiveId" clId="{E14D179C-A0F8-4829-B1A5-4AE6318F8A61}" dt="2026-09-27T06:21:33.474" v="96" actId="47"/>
        <pc:sldMkLst>
          <pc:docMk/>
          <pc:sldMk cId="3264817883" sldId="423"/>
        </pc:sldMkLst>
      </pc:sldChg>
      <pc:sldChg chg="del">
        <pc:chgData name="Michael Bloomfield" userId="f70212b848e07b29" providerId="LiveId" clId="{E14D179C-A0F8-4829-B1A5-4AE6318F8A61}" dt="2026-09-27T06:20:19.939" v="10" actId="47"/>
        <pc:sldMkLst>
          <pc:docMk/>
          <pc:sldMk cId="992040947" sldId="425"/>
        </pc:sldMkLst>
      </pc:sldChg>
      <pc:sldChg chg="del">
        <pc:chgData name="Michael Bloomfield" userId="f70212b848e07b29" providerId="LiveId" clId="{E14D179C-A0F8-4829-B1A5-4AE6318F8A61}" dt="2026-09-27T06:20:19.939" v="10" actId="47"/>
        <pc:sldMkLst>
          <pc:docMk/>
          <pc:sldMk cId="1331788344" sldId="426"/>
        </pc:sldMkLst>
      </pc:sldChg>
      <pc:sldChg chg="modSp mod">
        <pc:chgData name="Michael Bloomfield" userId="f70212b848e07b29" providerId="LiveId" clId="{E14D179C-A0F8-4829-B1A5-4AE6318F8A61}" dt="2026-09-27T06:20:02.035" v="9" actId="207"/>
        <pc:sldMkLst>
          <pc:docMk/>
          <pc:sldMk cId="2817797477" sldId="427"/>
        </pc:sldMkLst>
        <pc:spChg chg="mod">
          <ac:chgData name="Michael Bloomfield" userId="f70212b848e07b29" providerId="LiveId" clId="{E14D179C-A0F8-4829-B1A5-4AE6318F8A61}" dt="2026-09-27T06:20:02.035" v="9" actId="207"/>
          <ac:spMkLst>
            <pc:docMk/>
            <pc:sldMk cId="2817797477" sldId="427"/>
            <ac:spMk id="7" creationId="{82FA3C3F-805B-F1F4-4FE6-9CA6CE52775B}"/>
          </ac:spMkLst>
        </pc:spChg>
      </pc:sldChg>
      <pc:sldChg chg="modSp mod">
        <pc:chgData name="Michael Bloomfield" userId="f70212b848e07b29" providerId="LiveId" clId="{E14D179C-A0F8-4829-B1A5-4AE6318F8A61}" dt="2026-09-27T08:52:54.600" v="3216" actId="2711"/>
        <pc:sldMkLst>
          <pc:docMk/>
          <pc:sldMk cId="2288935143" sldId="428"/>
        </pc:sldMkLst>
        <pc:spChg chg="mod">
          <ac:chgData name="Michael Bloomfield" userId="f70212b848e07b29" providerId="LiveId" clId="{E14D179C-A0F8-4829-B1A5-4AE6318F8A61}" dt="2026-09-27T08:52:54.600" v="3216" actId="2711"/>
          <ac:spMkLst>
            <pc:docMk/>
            <pc:sldMk cId="2288935143" sldId="428"/>
            <ac:spMk id="5" creationId="{EFF4A231-174A-8BEE-7274-12CC0543068C}"/>
          </ac:spMkLst>
        </pc:spChg>
      </pc:sldChg>
      <pc:sldChg chg="modSp add del mod">
        <pc:chgData name="Michael Bloomfield" userId="f70212b848e07b29" providerId="LiveId" clId="{E14D179C-A0F8-4829-B1A5-4AE6318F8A61}" dt="2026-09-27T08:53:06.242" v="3217" actId="47"/>
        <pc:sldMkLst>
          <pc:docMk/>
          <pc:sldMk cId="1757022126" sldId="429"/>
        </pc:sldMkLst>
        <pc:spChg chg="mod">
          <ac:chgData name="Michael Bloomfield" userId="f70212b848e07b29" providerId="LiveId" clId="{E14D179C-A0F8-4829-B1A5-4AE6318F8A61}" dt="2026-09-27T07:01:00.654" v="367" actId="20577"/>
          <ac:spMkLst>
            <pc:docMk/>
            <pc:sldMk cId="1757022126" sldId="429"/>
            <ac:spMk id="7" creationId="{BCBF06A4-903D-8224-060F-7E63B7361B48}"/>
          </ac:spMkLst>
        </pc:spChg>
      </pc:sldChg>
      <pc:sldChg chg="del">
        <pc:chgData name="Michael Bloomfield" userId="f70212b848e07b29" providerId="LiveId" clId="{E14D179C-A0F8-4829-B1A5-4AE6318F8A61}" dt="2026-09-27T06:20:19.939" v="10" actId="47"/>
        <pc:sldMkLst>
          <pc:docMk/>
          <pc:sldMk cId="2821002626" sldId="429"/>
        </pc:sldMkLst>
      </pc:sldChg>
      <pc:sldChg chg="modSp add mod ord">
        <pc:chgData name="Michael Bloomfield" userId="f70212b848e07b29" providerId="LiveId" clId="{E14D179C-A0F8-4829-B1A5-4AE6318F8A61}" dt="2026-09-27T08:18:13.489" v="2714" actId="20577"/>
        <pc:sldMkLst>
          <pc:docMk/>
          <pc:sldMk cId="717196560" sldId="430"/>
        </pc:sldMkLst>
        <pc:spChg chg="mod">
          <ac:chgData name="Michael Bloomfield" userId="f70212b848e07b29" providerId="LiveId" clId="{E14D179C-A0F8-4829-B1A5-4AE6318F8A61}" dt="2026-09-27T08:18:13.489" v="2714" actId="20577"/>
          <ac:spMkLst>
            <pc:docMk/>
            <pc:sldMk cId="717196560" sldId="430"/>
            <ac:spMk id="7" creationId="{FA18F946-0CEB-9EE9-ED46-1D748DD8591F}"/>
          </ac:spMkLst>
        </pc:spChg>
      </pc:sldChg>
      <pc:sldChg chg="del">
        <pc:chgData name="Michael Bloomfield" userId="f70212b848e07b29" providerId="LiveId" clId="{E14D179C-A0F8-4829-B1A5-4AE6318F8A61}" dt="2026-09-27T06:20:19.939" v="10" actId="47"/>
        <pc:sldMkLst>
          <pc:docMk/>
          <pc:sldMk cId="3980114748" sldId="430"/>
        </pc:sldMkLst>
      </pc:sldChg>
      <pc:sldChg chg="modSp add mod">
        <pc:chgData name="Michael Bloomfield" userId="f70212b848e07b29" providerId="LiveId" clId="{E14D179C-A0F8-4829-B1A5-4AE6318F8A61}" dt="2026-09-27T07:25:54.278" v="1795" actId="6549"/>
        <pc:sldMkLst>
          <pc:docMk/>
          <pc:sldMk cId="458415054" sldId="431"/>
        </pc:sldMkLst>
        <pc:spChg chg="mod">
          <ac:chgData name="Michael Bloomfield" userId="f70212b848e07b29" providerId="LiveId" clId="{E14D179C-A0F8-4829-B1A5-4AE6318F8A61}" dt="2026-09-27T07:25:54.278" v="1795" actId="6549"/>
          <ac:spMkLst>
            <pc:docMk/>
            <pc:sldMk cId="458415054" sldId="431"/>
            <ac:spMk id="7" creationId="{D2BBE2F6-5050-47D0-3500-61F16C41AD33}"/>
          </ac:spMkLst>
        </pc:spChg>
      </pc:sldChg>
      <pc:sldChg chg="modSp add mod">
        <pc:chgData name="Michael Bloomfield" userId="f70212b848e07b29" providerId="LiveId" clId="{E14D179C-A0F8-4829-B1A5-4AE6318F8A61}" dt="2026-09-27T07:19:53.373" v="1587" actId="20577"/>
        <pc:sldMkLst>
          <pc:docMk/>
          <pc:sldMk cId="3567665642" sldId="432"/>
        </pc:sldMkLst>
        <pc:spChg chg="mod">
          <ac:chgData name="Michael Bloomfield" userId="f70212b848e07b29" providerId="LiveId" clId="{E14D179C-A0F8-4829-B1A5-4AE6318F8A61}" dt="2026-09-27T07:19:53.373" v="1587" actId="20577"/>
          <ac:spMkLst>
            <pc:docMk/>
            <pc:sldMk cId="3567665642" sldId="432"/>
            <ac:spMk id="7" creationId="{63AA75DB-5DE8-8625-4F31-F2CD50D34D4B}"/>
          </ac:spMkLst>
        </pc:spChg>
      </pc:sldChg>
      <pc:sldChg chg="modSp add mod">
        <pc:chgData name="Michael Bloomfield" userId="f70212b848e07b29" providerId="LiveId" clId="{E14D179C-A0F8-4829-B1A5-4AE6318F8A61}" dt="2026-09-27T08:33:10.464" v="3002" actId="20577"/>
        <pc:sldMkLst>
          <pc:docMk/>
          <pc:sldMk cId="1883694364" sldId="433"/>
        </pc:sldMkLst>
        <pc:spChg chg="mod">
          <ac:chgData name="Michael Bloomfield" userId="f70212b848e07b29" providerId="LiveId" clId="{E14D179C-A0F8-4829-B1A5-4AE6318F8A61}" dt="2026-09-27T08:33:10.464" v="3002" actId="20577"/>
          <ac:spMkLst>
            <pc:docMk/>
            <pc:sldMk cId="1883694364" sldId="433"/>
            <ac:spMk id="7" creationId="{1FF464E7-CA09-38ED-A99E-348C9493A177}"/>
          </ac:spMkLst>
        </pc:spChg>
      </pc:sldChg>
      <pc:sldChg chg="modSp add mod">
        <pc:chgData name="Michael Bloomfield" userId="f70212b848e07b29" providerId="LiveId" clId="{E14D179C-A0F8-4829-B1A5-4AE6318F8A61}" dt="2026-09-27T08:31:33.576" v="2952" actId="20577"/>
        <pc:sldMkLst>
          <pc:docMk/>
          <pc:sldMk cId="3070401002" sldId="434"/>
        </pc:sldMkLst>
        <pc:spChg chg="mod">
          <ac:chgData name="Michael Bloomfield" userId="f70212b848e07b29" providerId="LiveId" clId="{E14D179C-A0F8-4829-B1A5-4AE6318F8A61}" dt="2026-09-27T08:31:33.576" v="2952" actId="20577"/>
          <ac:spMkLst>
            <pc:docMk/>
            <pc:sldMk cId="3070401002" sldId="434"/>
            <ac:spMk id="7" creationId="{456B089A-5BAA-ADBA-CE1C-6E9B62361F44}"/>
          </ac:spMkLst>
        </pc:spChg>
      </pc:sldChg>
      <pc:sldChg chg="modSp add mod">
        <pc:chgData name="Michael Bloomfield" userId="f70212b848e07b29" providerId="LiveId" clId="{E14D179C-A0F8-4829-B1A5-4AE6318F8A61}" dt="2026-09-27T08:25:28.473" v="2783" actId="20577"/>
        <pc:sldMkLst>
          <pc:docMk/>
          <pc:sldMk cId="1798526864" sldId="435"/>
        </pc:sldMkLst>
        <pc:spChg chg="mod">
          <ac:chgData name="Michael Bloomfield" userId="f70212b848e07b29" providerId="LiveId" clId="{E14D179C-A0F8-4829-B1A5-4AE6318F8A61}" dt="2026-09-27T08:25:28.473" v="2783" actId="20577"/>
          <ac:spMkLst>
            <pc:docMk/>
            <pc:sldMk cId="1798526864" sldId="435"/>
            <ac:spMk id="7" creationId="{D43EBD3D-C330-C88C-9CCA-0738A70089DF}"/>
          </ac:spMkLst>
        </pc:spChg>
      </pc:sldChg>
      <pc:sldChg chg="modSp add mod ord">
        <pc:chgData name="Michael Bloomfield" userId="f70212b848e07b29" providerId="LiveId" clId="{E14D179C-A0F8-4829-B1A5-4AE6318F8A61}" dt="2026-09-27T08:25:19.116" v="2769"/>
        <pc:sldMkLst>
          <pc:docMk/>
          <pc:sldMk cId="2453211700" sldId="436"/>
        </pc:sldMkLst>
        <pc:spChg chg="mod">
          <ac:chgData name="Michael Bloomfield" userId="f70212b848e07b29" providerId="LiveId" clId="{E14D179C-A0F8-4829-B1A5-4AE6318F8A61}" dt="2026-09-27T08:13:07.196" v="2306" actId="20577"/>
          <ac:spMkLst>
            <pc:docMk/>
            <pc:sldMk cId="2453211700" sldId="436"/>
            <ac:spMk id="7" creationId="{BFBC1558-80E1-81BD-E8AB-5CDF69D86028}"/>
          </ac:spMkLst>
        </pc:spChg>
      </pc:sldChg>
      <pc:sldChg chg="modSp add mod">
        <pc:chgData name="Michael Bloomfield" userId="f70212b848e07b29" providerId="LiveId" clId="{E14D179C-A0F8-4829-B1A5-4AE6318F8A61}" dt="2026-09-27T08:18:58.313" v="2741" actId="20577"/>
        <pc:sldMkLst>
          <pc:docMk/>
          <pc:sldMk cId="2737135191" sldId="437"/>
        </pc:sldMkLst>
        <pc:spChg chg="mod">
          <ac:chgData name="Michael Bloomfield" userId="f70212b848e07b29" providerId="LiveId" clId="{E14D179C-A0F8-4829-B1A5-4AE6318F8A61}" dt="2026-09-27T08:18:58.313" v="2741" actId="20577"/>
          <ac:spMkLst>
            <pc:docMk/>
            <pc:sldMk cId="2737135191" sldId="437"/>
            <ac:spMk id="7" creationId="{F452AF97-159F-F4EA-70FE-15596F5B7B52}"/>
          </ac:spMkLst>
        </pc:spChg>
      </pc:sldChg>
      <pc:sldChg chg="modSp add mod">
        <pc:chgData name="Michael Bloomfield" userId="f70212b848e07b29" providerId="LiveId" clId="{E14D179C-A0F8-4829-B1A5-4AE6318F8A61}" dt="2026-09-27T08:19:12.737" v="2767" actId="20577"/>
        <pc:sldMkLst>
          <pc:docMk/>
          <pc:sldMk cId="1113472189" sldId="438"/>
        </pc:sldMkLst>
        <pc:spChg chg="mod">
          <ac:chgData name="Michael Bloomfield" userId="f70212b848e07b29" providerId="LiveId" clId="{E14D179C-A0F8-4829-B1A5-4AE6318F8A61}" dt="2026-09-27T08:19:12.737" v="2767" actId="20577"/>
          <ac:spMkLst>
            <pc:docMk/>
            <pc:sldMk cId="1113472189" sldId="438"/>
            <ac:spMk id="7" creationId="{76BB4A71-8414-B320-5DEE-E361791143FC}"/>
          </ac:spMkLst>
        </pc:spChg>
      </pc:sldChg>
      <pc:sldChg chg="add del">
        <pc:chgData name="Michael Bloomfield" userId="f70212b848e07b29" providerId="LiveId" clId="{E14D179C-A0F8-4829-B1A5-4AE6318F8A61}" dt="2026-09-27T08:53:08.330" v="3218" actId="47"/>
        <pc:sldMkLst>
          <pc:docMk/>
          <pc:sldMk cId="1117445885" sldId="439"/>
        </pc:sldMkLst>
      </pc:sldChg>
      <pc:sldChg chg="addSp delSp modSp add mod">
        <pc:chgData name="Michael Bloomfield" userId="f70212b848e07b29" providerId="LiveId" clId="{E14D179C-A0F8-4829-B1A5-4AE6318F8A61}" dt="2026-09-27T08:27:22.350" v="2789" actId="14100"/>
        <pc:sldMkLst>
          <pc:docMk/>
          <pc:sldMk cId="1993321699" sldId="440"/>
        </pc:sldMkLst>
        <pc:spChg chg="del">
          <ac:chgData name="Michael Bloomfield" userId="f70212b848e07b29" providerId="LiveId" clId="{E14D179C-A0F8-4829-B1A5-4AE6318F8A61}" dt="2026-09-27T08:25:37.068" v="2785" actId="478"/>
          <ac:spMkLst>
            <pc:docMk/>
            <pc:sldMk cId="1993321699" sldId="440"/>
            <ac:spMk id="7" creationId="{B9725583-40C9-8660-EF52-754B7AA66653}"/>
          </ac:spMkLst>
        </pc:spChg>
        <pc:picChg chg="add mod">
          <ac:chgData name="Michael Bloomfield" userId="f70212b848e07b29" providerId="LiveId" clId="{E14D179C-A0F8-4829-B1A5-4AE6318F8A61}" dt="2026-09-27T08:27:22.350" v="2789" actId="14100"/>
          <ac:picMkLst>
            <pc:docMk/>
            <pc:sldMk cId="1993321699" sldId="440"/>
            <ac:picMk id="3" creationId="{BA53E885-DF86-5FDB-7BA7-A18109DAACF0}"/>
          </ac:picMkLst>
        </pc:picChg>
      </pc:sldChg>
      <pc:sldChg chg="add del">
        <pc:chgData name="Michael Bloomfield" userId="f70212b848e07b29" providerId="LiveId" clId="{E14D179C-A0F8-4829-B1A5-4AE6318F8A61}" dt="2026-09-27T08:30:31.090" v="2802" actId="47"/>
        <pc:sldMkLst>
          <pc:docMk/>
          <pc:sldMk cId="2471519987" sldId="441"/>
        </pc:sldMkLst>
      </pc:sldChg>
      <pc:sldChg chg="modSp add mod">
        <pc:chgData name="Michael Bloomfield" userId="f70212b848e07b29" providerId="LiveId" clId="{E14D179C-A0F8-4829-B1A5-4AE6318F8A61}" dt="2026-09-27T08:37:24.113" v="3199" actId="20577"/>
        <pc:sldMkLst>
          <pc:docMk/>
          <pc:sldMk cId="3010597419" sldId="441"/>
        </pc:sldMkLst>
        <pc:spChg chg="mod">
          <ac:chgData name="Michael Bloomfield" userId="f70212b848e07b29" providerId="LiveId" clId="{E14D179C-A0F8-4829-B1A5-4AE6318F8A61}" dt="2026-09-27T08:37:24.113" v="3199" actId="20577"/>
          <ac:spMkLst>
            <pc:docMk/>
            <pc:sldMk cId="3010597419" sldId="441"/>
            <ac:spMk id="7" creationId="{FB1B6999-2359-A303-6740-85E2B2982B91}"/>
          </ac:spMkLst>
        </pc:spChg>
      </pc:sldChg>
      <pc:sldChg chg="addSp delSp modSp add mod">
        <pc:chgData name="Michael Bloomfield" userId="f70212b848e07b29" providerId="LiveId" clId="{E14D179C-A0F8-4829-B1A5-4AE6318F8A61}" dt="2026-09-27T08:47:27.841" v="3214" actId="1076"/>
        <pc:sldMkLst>
          <pc:docMk/>
          <pc:sldMk cId="2243597783" sldId="442"/>
        </pc:sldMkLst>
        <pc:spChg chg="del">
          <ac:chgData name="Michael Bloomfield" userId="f70212b848e07b29" providerId="LiveId" clId="{E14D179C-A0F8-4829-B1A5-4AE6318F8A61}" dt="2026-09-27T08:45:18.872" v="3203" actId="478"/>
          <ac:spMkLst>
            <pc:docMk/>
            <pc:sldMk cId="2243597783" sldId="442"/>
            <ac:spMk id="2" creationId="{9157CD6E-37F6-AE92-C818-047C31DFBBB7}"/>
          </ac:spMkLst>
        </pc:spChg>
        <pc:spChg chg="del">
          <ac:chgData name="Michael Bloomfield" userId="f70212b848e07b29" providerId="LiveId" clId="{E14D179C-A0F8-4829-B1A5-4AE6318F8A61}" dt="2026-09-27T08:45:13.696" v="3201" actId="478"/>
          <ac:spMkLst>
            <pc:docMk/>
            <pc:sldMk cId="2243597783" sldId="442"/>
            <ac:spMk id="7" creationId="{635F83B0-5FD3-457E-F869-A1DA3C6D5292}"/>
          </ac:spMkLst>
        </pc:spChg>
        <pc:picChg chg="add del mod">
          <ac:chgData name="Michael Bloomfield" userId="f70212b848e07b29" providerId="LiveId" clId="{E14D179C-A0F8-4829-B1A5-4AE6318F8A61}" dt="2026-09-27T08:45:31.199" v="3206" actId="478"/>
          <ac:picMkLst>
            <pc:docMk/>
            <pc:sldMk cId="2243597783" sldId="442"/>
            <ac:picMk id="6" creationId="{5C32C4F4-7E6D-50C1-1E84-02B7136A609A}"/>
          </ac:picMkLst>
        </pc:picChg>
        <pc:picChg chg="add del mod">
          <ac:chgData name="Michael Bloomfield" userId="f70212b848e07b29" providerId="LiveId" clId="{E14D179C-A0F8-4829-B1A5-4AE6318F8A61}" dt="2026-09-27T08:46:58.192" v="3210" actId="478"/>
          <ac:picMkLst>
            <pc:docMk/>
            <pc:sldMk cId="2243597783" sldId="442"/>
            <ac:picMk id="9" creationId="{AFF1BFBD-0692-83EE-551C-63D5715EBDAA}"/>
          </ac:picMkLst>
        </pc:picChg>
        <pc:picChg chg="add mod">
          <ac:chgData name="Michael Bloomfield" userId="f70212b848e07b29" providerId="LiveId" clId="{E14D179C-A0F8-4829-B1A5-4AE6318F8A61}" dt="2026-09-27T08:47:27.841" v="3214" actId="1076"/>
          <ac:picMkLst>
            <pc:docMk/>
            <pc:sldMk cId="2243597783" sldId="442"/>
            <ac:picMk id="11" creationId="{E4BE1434-45D7-120C-6F24-6C056BC8B8A3}"/>
          </ac:picMkLst>
        </pc:picChg>
      </pc:sldChg>
      <pc:sldChg chg="modSp add mod">
        <pc:chgData name="Michael Bloomfield" userId="f70212b848e07b29" providerId="LiveId" clId="{E14D179C-A0F8-4829-B1A5-4AE6318F8A61}" dt="2026-09-27T08:53:41.651" v="3253" actId="255"/>
        <pc:sldMkLst>
          <pc:docMk/>
          <pc:sldMk cId="294384727" sldId="443"/>
        </pc:sldMkLst>
        <pc:spChg chg="mod">
          <ac:chgData name="Michael Bloomfield" userId="f70212b848e07b29" providerId="LiveId" clId="{E14D179C-A0F8-4829-B1A5-4AE6318F8A61}" dt="2026-09-27T08:53:41.651" v="3253" actId="255"/>
          <ac:spMkLst>
            <pc:docMk/>
            <pc:sldMk cId="294384727" sldId="443"/>
            <ac:spMk id="7" creationId="{49BE1467-F632-AF45-9192-3B63F0C1E7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5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40F21-5E44-6098-8E0B-AF10F764D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AB068-A037-D886-0C2B-0F33391A9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5CB1F-EBC7-2FD9-8850-47A36BF2A0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449926-6601-513A-B30E-8A44132CC7D2}"/>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52589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E7D7-B519-6298-21E6-F394BDD359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E4541-C445-2AE0-1B2A-216776E36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8C6DFA-74DB-7337-1E5A-4C060FBCBC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E26FA4-9442-44FC-9DFC-F3CC97950894}"/>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79212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5A424-855D-003D-F53F-05389023D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3670F-928B-8CD1-8ACE-839C08757C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CA3B8-23DD-08CA-FF1F-7AE1BB9D05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6A7139-D0FE-47C7-307D-D649E4F5689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93273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2CB3-C002-5BF4-CD52-0DFAE0A0F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67411-D144-09AE-33EB-2F949CD05C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ACEA41-80DC-D4AC-4ACD-57C536A039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4C1975-9E66-8144-49D5-208A3F167EF1}"/>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663605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D5C5A-2936-2C1E-2EF2-3107BF84F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CBBB9-82AB-3A35-0215-3F4B48120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B3C3C-2620-E7C8-01CF-BB8AA0B114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A5D0DA-7CEE-9A8C-B816-2BF74EAFB57E}"/>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699451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A0B5F-7808-0E84-A185-982727A25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E0553-D9AD-616B-82A9-87E35112C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43A10B-6077-800B-1230-CAD5CB11B5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9C196-EE08-9E3A-67D3-206A8790E137}"/>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25323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09019-D666-BFBD-0C7C-909768F87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377F6-5407-2197-7BE6-5BDC8A01D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560FB-6648-A0C5-22D4-0686CA0A7C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A101C0-8A49-5889-FDAA-17914417DA3C}"/>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112401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E32A4-E52B-559D-D69E-FCE6A9BA0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AE3F5-6416-5A81-0AD9-6ACD4C7FE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55965-631D-2CD1-6D55-3327AE40AF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FDB919-3BB9-82CA-0A78-FE71A4F48EA5}"/>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634414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2DBB5-4602-E94F-6E27-4060235AC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627C9-3967-1737-3F24-042B1C59F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C867C-3969-FDB5-2F3A-D766A187B8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A0519B-06DE-C66F-EF9E-553CED70DF3B}"/>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982766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95883-AE52-4D84-9C10-1B6D1B2CB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FDD64-57EF-840D-12E9-297E72941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098C4-95DF-01AC-FEA6-4095857178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24E7D8-A637-417E-7787-CCE6A50C1303}"/>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827958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E0DC5-1936-9D2D-5A6A-18DB808F8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1098C-37C9-37FF-6154-88EBB9B5B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6C598-61D2-2016-2BC4-44FB484C18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9897D6-D1EC-D5E5-B0E2-1DB11CBF4C26}"/>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685044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66B54-7AD4-F459-F4D6-F4ADC26AE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B8F93-67F6-D7B2-4117-52B526052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29BA0C-6A47-B637-0157-8D146E4B10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EA912A-84AB-69F1-ECE0-313605E6E693}"/>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755428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1427D-B67F-B991-D09F-981B644B4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A27A8-BEC4-1D94-12D6-C47DAE7C74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9DF8C-DC03-8A8C-B62B-D7B8EDB512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DB6E5E-5D9C-BED8-347E-26BAB62EDE80}"/>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124536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D7470-BDC6-332E-7CE2-C53505C51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60D82-98D9-90EA-8116-F9891EAC3C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6FAA8-39A5-F0D4-562E-B5699C3017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B02D2B-CA5E-059B-8CF0-8B08C63A3BE7}"/>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602305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627AD-4F93-61A1-FFFC-AFB51F872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E38E5-BB20-EC45-BF3E-6925895F7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47F83-D883-3D26-642B-C51EBF5213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BDAFBA-DA19-5AF5-AEA1-2C44D518E253}"/>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858478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1928-0CAC-EE27-8220-AEF1C4980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772D7-FD22-F0CC-954F-DC580436EB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5462D-4551-3B0D-706D-1037740FC3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8C6AD0-830D-3BC2-C72A-C2DB439F5720}"/>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798322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1456-E3A3-7AA7-28D7-E919AE2E29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C83DF-37DB-61E3-9C4A-310EF49ABD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22A53-FCF5-58FA-23C0-00680A8F3C66}"/>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5" name="Footer Placeholder 4">
            <a:extLst>
              <a:ext uri="{FF2B5EF4-FFF2-40B4-BE49-F238E27FC236}">
                <a16:creationId xmlns:a16="http://schemas.microsoft.com/office/drawing/2014/main" id="{8423627E-C0B5-6C61-C171-D4728248E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16068A-034E-E729-6B5A-101D5A906827}"/>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411802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D183-7416-F678-5B73-EB151914B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044B79-DAB4-F914-23E3-031814AC8E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4B8C9-B613-7167-0C80-1D67F0639EA9}"/>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5" name="Footer Placeholder 4">
            <a:extLst>
              <a:ext uri="{FF2B5EF4-FFF2-40B4-BE49-F238E27FC236}">
                <a16:creationId xmlns:a16="http://schemas.microsoft.com/office/drawing/2014/main" id="{196082DD-2399-5FB4-BB77-676CD15880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85694B-6F6E-AB38-CA1D-5D2F317DEBB8}"/>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374422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D303-52FE-FF6B-27F3-0BB5446F0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68CECB-B2E6-3EDE-6DF1-AF95C4342B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E7EB10-5D2E-22FB-57FA-39D7417FCB61}"/>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5" name="Footer Placeholder 4">
            <a:extLst>
              <a:ext uri="{FF2B5EF4-FFF2-40B4-BE49-F238E27FC236}">
                <a16:creationId xmlns:a16="http://schemas.microsoft.com/office/drawing/2014/main" id="{24B95F44-9339-4FEF-CCAE-50310924E8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1A9894-7CBC-FC67-D264-4B6ED2A1C0B6}"/>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489148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1C68C-4843-7D3D-F4A1-56F6513F9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F57771-996B-A00E-4FEC-656F5BB6DD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EFFFE8-533E-32DB-F25F-3D404ECAE1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A4C0FD-4E28-EA0C-70A4-F20A7BFB3283}"/>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6" name="Footer Placeholder 5">
            <a:extLst>
              <a:ext uri="{FF2B5EF4-FFF2-40B4-BE49-F238E27FC236}">
                <a16:creationId xmlns:a16="http://schemas.microsoft.com/office/drawing/2014/main" id="{89DE0FFF-75B0-B0DB-AD9A-087335CDD9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217419-9C58-440B-BC37-2BCE3F03226B}"/>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436989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A0B31-CA26-B3B6-3CD5-6E0982B5F4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F08764-0367-190E-5DB6-6E584B596C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D22333-3BED-5DA8-28B7-693610A57F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877AC5-503D-0510-8CCC-CB3ACF8277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34D5F9-25BF-CE5E-6A49-AE3BB532D0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F1BBB-8FC4-4984-CB13-417930DE7262}"/>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8" name="Footer Placeholder 7">
            <a:extLst>
              <a:ext uri="{FF2B5EF4-FFF2-40B4-BE49-F238E27FC236}">
                <a16:creationId xmlns:a16="http://schemas.microsoft.com/office/drawing/2014/main" id="{2DA2664D-78E9-DB1D-5B00-E50DEEFFC2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2CC8D7-7915-16AA-C84A-7E1F8F8F6C93}"/>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145162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59CC-F9E5-E250-8B20-AB71E0A8E4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80F92-7C88-D38D-0D0D-9BFFA580BEEC}"/>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4" name="Footer Placeholder 3">
            <a:extLst>
              <a:ext uri="{FF2B5EF4-FFF2-40B4-BE49-F238E27FC236}">
                <a16:creationId xmlns:a16="http://schemas.microsoft.com/office/drawing/2014/main" id="{C6D9DBDC-31FC-CFDA-F300-72F5442E09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0FAB3F-C01F-184D-AC97-FA0A4AE2BE63}"/>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306662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57435-1748-DFAB-4096-5D176CAF8359}"/>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3" name="Footer Placeholder 2">
            <a:extLst>
              <a:ext uri="{FF2B5EF4-FFF2-40B4-BE49-F238E27FC236}">
                <a16:creationId xmlns:a16="http://schemas.microsoft.com/office/drawing/2014/main" id="{2EB9CBF1-9E78-7D4E-7FE5-13F45A6926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D55520-69D9-D621-9AB2-A9C0C72E1618}"/>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89721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898A-3313-0262-3C4F-36C4A1A3F3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B967A4-8CED-2C95-86FE-36954085D9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6169F4-E7C7-E7E4-C97F-EC83DB681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E5FD3B-59BD-DC40-6F26-71EDE29DA436}"/>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6" name="Footer Placeholder 5">
            <a:extLst>
              <a:ext uri="{FF2B5EF4-FFF2-40B4-BE49-F238E27FC236}">
                <a16:creationId xmlns:a16="http://schemas.microsoft.com/office/drawing/2014/main" id="{9E9C4DD9-5914-926E-3FED-0644FE9CB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3DC3D9-16EA-9AAA-5CC2-BDB870B9E475}"/>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83625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A4CDD-81BD-336D-D40C-B6900D199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EAC5D5-920F-6871-1DE6-51B9545E0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8F25F8-101B-F9E1-3951-E16AEDB4D6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8B167D-4C0C-BC9B-0DA6-1476D6B175E6}"/>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6" name="Footer Placeholder 5">
            <a:extLst>
              <a:ext uri="{FF2B5EF4-FFF2-40B4-BE49-F238E27FC236}">
                <a16:creationId xmlns:a16="http://schemas.microsoft.com/office/drawing/2014/main" id="{F553E526-718B-17BD-BB1F-9B23E04CB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BB35B-FCAF-98C9-B14B-013E2B39CC4F}"/>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409014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90D6-3751-C2DA-CB1D-AFE75D9E99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BB9FEF-FA28-9082-C818-2B5AAD3D7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D2329F-6B8F-649E-E43E-8658432D4931}"/>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5" name="Footer Placeholder 4">
            <a:extLst>
              <a:ext uri="{FF2B5EF4-FFF2-40B4-BE49-F238E27FC236}">
                <a16:creationId xmlns:a16="http://schemas.microsoft.com/office/drawing/2014/main" id="{6D8D49DD-D8AE-7CAC-36F0-D5B6B0E4E7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9C731-B561-2133-B0FD-B862423188F1}"/>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37915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91DFDD-5ED8-FBEB-D5CA-84B445AE2D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23B628-9666-2BEB-B2D4-73ADE28FAC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808BA9-57A9-D6AD-D045-CAAD3074AF23}"/>
              </a:ext>
            </a:extLst>
          </p:cNvPr>
          <p:cNvSpPr>
            <a:spLocks noGrp="1"/>
          </p:cNvSpPr>
          <p:nvPr>
            <p:ph type="dt" sz="half" idx="10"/>
          </p:nvPr>
        </p:nvSpPr>
        <p:spPr/>
        <p:txBody>
          <a:bodyPr/>
          <a:lstStyle/>
          <a:p>
            <a:fld id="{092480D7-64CB-4D5A-B61E-6FEA6CF80BA5}" type="datetimeFigureOut">
              <a:rPr lang="en-US" smtClean="0"/>
              <a:t>9/27/2026</a:t>
            </a:fld>
            <a:endParaRPr lang="en-US"/>
          </a:p>
        </p:txBody>
      </p:sp>
      <p:sp>
        <p:nvSpPr>
          <p:cNvPr id="5" name="Footer Placeholder 4">
            <a:extLst>
              <a:ext uri="{FF2B5EF4-FFF2-40B4-BE49-F238E27FC236}">
                <a16:creationId xmlns:a16="http://schemas.microsoft.com/office/drawing/2014/main" id="{89E206B7-227E-756A-3E01-27D8458D94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EB4A0-A08F-FB4C-0164-449049D9FD36}"/>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1893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576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325DA-FE8E-EED7-2BBE-6BB2CFEEF2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EB7197-0B96-EED7-CD20-8064F2FC9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E6CE01-112A-052C-3DFD-527DA57F79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2480D7-64CB-4D5A-B61E-6FEA6CF80BA5}" type="datetimeFigureOut">
              <a:rPr lang="en-US" smtClean="0"/>
              <a:t>9/27/2026</a:t>
            </a:fld>
            <a:endParaRPr lang="en-US"/>
          </a:p>
        </p:txBody>
      </p:sp>
      <p:sp>
        <p:nvSpPr>
          <p:cNvPr id="5" name="Footer Placeholder 4">
            <a:extLst>
              <a:ext uri="{FF2B5EF4-FFF2-40B4-BE49-F238E27FC236}">
                <a16:creationId xmlns:a16="http://schemas.microsoft.com/office/drawing/2014/main" id="{67F6550D-E06A-9EC9-117B-A1DF0787F3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208069-BE84-43AE-8232-72DF444AF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0308DB-FB06-4C06-9CD2-D6E0E7FCA8F2}" type="slidenum">
              <a:rPr lang="en-US" smtClean="0"/>
              <a:t>‹#›</a:t>
            </a:fld>
            <a:endParaRPr lang="en-US"/>
          </a:p>
        </p:txBody>
      </p:sp>
    </p:spTree>
    <p:extLst>
      <p:ext uri="{BB962C8B-B14F-4D97-AF65-F5344CB8AC3E}">
        <p14:creationId xmlns:p14="http://schemas.microsoft.com/office/powerpoint/2010/main" val="2479825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614C1-1256-27B3-55C3-4E8BC509844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9D195D1-960D-C9A6-87CC-A48698A24636}"/>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91074135-6BD1-FC6B-FBB8-79DDE1C8C21A}"/>
              </a:ext>
            </a:extLst>
          </p:cNvPr>
          <p:cNvSpPr/>
          <p:nvPr/>
        </p:nvSpPr>
        <p:spPr>
          <a:xfrm>
            <a:off x="607422" y="1002890"/>
            <a:ext cx="11584577" cy="5855109"/>
          </a:xfrm>
          <a:prstGeom prst="rect">
            <a:avLst/>
          </a:prstGeom>
          <a:noFill/>
          <a:ln/>
        </p:spPr>
        <p:txBody>
          <a:bodyPr wrap="square" lIns="0" tIns="0" rIns="0" bIns="0" rtlCol="0" anchor="t"/>
          <a:lstStyle/>
          <a:p>
            <a:pPr>
              <a:lnSpc>
                <a:spcPct val="150000"/>
              </a:lnSpc>
            </a:pPr>
            <a:r>
              <a:rPr lang="en-US" sz="3200" dirty="0">
                <a:solidFill>
                  <a:schemeClr val="bg1"/>
                </a:solidFill>
                <a:latin typeface="Arial" panose="020B0604020202020204" pitchFamily="34" charset="0"/>
                <a:cs typeface="Arial" panose="020B0604020202020204" pitchFamily="34" charset="0"/>
              </a:rPr>
              <a:t>Calendar</a:t>
            </a:r>
          </a:p>
          <a:p>
            <a:pPr>
              <a:lnSpc>
                <a:spcPct val="150000"/>
              </a:lnSpc>
            </a:pPr>
            <a:r>
              <a:rPr lang="en-US" sz="3200" dirty="0">
                <a:solidFill>
                  <a:schemeClr val="bg1"/>
                </a:solidFill>
                <a:latin typeface="Arial" panose="020B0604020202020204" pitchFamily="34" charset="0"/>
                <a:cs typeface="Arial" panose="020B0604020202020204" pitchFamily="34" charset="0"/>
              </a:rPr>
              <a:t>F3 – Sign up</a:t>
            </a:r>
          </a:p>
          <a:p>
            <a:pPr>
              <a:lnSpc>
                <a:spcPct val="150000"/>
              </a:lnSpc>
            </a:pPr>
            <a:r>
              <a:rPr lang="en-US" sz="3200" dirty="0">
                <a:solidFill>
                  <a:schemeClr val="bg1"/>
                </a:solidFill>
                <a:latin typeface="Arial" panose="020B0604020202020204" pitchFamily="34" charset="0"/>
                <a:cs typeface="Arial" panose="020B0604020202020204" pitchFamily="34" charset="0"/>
              </a:rPr>
              <a:t>Volunteers – Judging for ASL Contest</a:t>
            </a:r>
          </a:p>
        </p:txBody>
      </p:sp>
      <p:sp>
        <p:nvSpPr>
          <p:cNvPr id="4" name="Text 3">
            <a:extLst>
              <a:ext uri="{FF2B5EF4-FFF2-40B4-BE49-F238E27FC236}">
                <a16:creationId xmlns:a16="http://schemas.microsoft.com/office/drawing/2014/main" id="{CC33D73D-54C4-6CAF-0596-F40C36B7E70D}"/>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i="1" err="1">
                <a:solidFill>
                  <a:srgbClr val="FFC000"/>
                </a:solidFill>
                <a:latin typeface="Georgia" pitchFamily="34" charset="0"/>
                <a:ea typeface="Georgia" pitchFamily="34" charset="-122"/>
                <a:cs typeface="Georgia" pitchFamily="34" charset="-120"/>
              </a:rPr>
              <a:t>Annoucements</a:t>
            </a:r>
            <a:endParaRPr lang="en-US" sz="4000"/>
          </a:p>
        </p:txBody>
      </p:sp>
    </p:spTree>
    <p:extLst>
      <p:ext uri="{BB962C8B-B14F-4D97-AF65-F5344CB8AC3E}">
        <p14:creationId xmlns:p14="http://schemas.microsoft.com/office/powerpoint/2010/main" val="3493598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F5C922-704D-4F51-1BB3-02870A242CE3}"/>
              </a:ext>
            </a:extLst>
          </p:cNvPr>
          <p:cNvPicPr>
            <a:picLocks noChangeAspect="1"/>
          </p:cNvPicPr>
          <p:nvPr/>
        </p:nvPicPr>
        <p:blipFill>
          <a:blip r:embed="rId2"/>
          <a:stretch>
            <a:fillRect/>
          </a:stretch>
        </p:blipFill>
        <p:spPr>
          <a:xfrm>
            <a:off x="273585" y="1135561"/>
            <a:ext cx="11644829" cy="4829250"/>
          </a:xfrm>
          <a:prstGeom prst="rect">
            <a:avLst/>
          </a:prstGeom>
        </p:spPr>
      </p:pic>
      <p:sp>
        <p:nvSpPr>
          <p:cNvPr id="5" name="Text 3">
            <a:extLst>
              <a:ext uri="{FF2B5EF4-FFF2-40B4-BE49-F238E27FC236}">
                <a16:creationId xmlns:a16="http://schemas.microsoft.com/office/drawing/2014/main" id="{EFF4A231-174A-8BEE-7274-12CC0543068C}"/>
              </a:ext>
            </a:extLst>
          </p:cNvPr>
          <p:cNvSpPr/>
          <p:nvPr/>
        </p:nvSpPr>
        <p:spPr>
          <a:xfrm>
            <a:off x="0" y="357809"/>
            <a:ext cx="12191999" cy="5677905"/>
          </a:xfrm>
          <a:prstGeom prst="rect">
            <a:avLst/>
          </a:prstGeom>
          <a:noFill/>
          <a:ln/>
        </p:spPr>
        <p:txBody>
          <a:bodyPr wrap="square" lIns="0" tIns="0" rIns="0" bIns="0" rtlCol="0" anchor="t"/>
          <a:lstStyle/>
          <a:p>
            <a:pPr algn="ctr">
              <a:lnSpc>
                <a:spcPct val="150000"/>
              </a:lnSpc>
            </a:pPr>
            <a:r>
              <a:rPr lang="en-US" sz="3200" dirty="0">
                <a:solidFill>
                  <a:schemeClr val="bg1"/>
                </a:solidFill>
                <a:latin typeface="Arial" panose="020B0604020202020204" pitchFamily="34" charset="0"/>
                <a:cs typeface="Arial" panose="020B0604020202020204" pitchFamily="34" charset="0"/>
              </a:rPr>
              <a:t>Calendar has been updated with a different format</a:t>
            </a:r>
          </a:p>
        </p:txBody>
      </p:sp>
    </p:spTree>
    <p:extLst>
      <p:ext uri="{BB962C8B-B14F-4D97-AF65-F5344CB8AC3E}">
        <p14:creationId xmlns:p14="http://schemas.microsoft.com/office/powerpoint/2010/main" val="2288935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01F9-D2FF-EB6E-6CAD-2CDDFE8887C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DA6AE2E-3A23-06F5-3090-5AB736B46CBD}"/>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633C99DC-9F8A-F5E4-744D-8562D482459D}"/>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F5BA6D83-201F-5E50-B844-2D6E2D67AB7D}"/>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82FA3C3F-805B-F1F4-4FE6-9CA6CE52775B}"/>
              </a:ext>
            </a:extLst>
          </p:cNvPr>
          <p:cNvSpPr/>
          <p:nvPr/>
        </p:nvSpPr>
        <p:spPr>
          <a:xfrm>
            <a:off x="759822" y="242371"/>
            <a:ext cx="11118783" cy="6615628"/>
          </a:xfrm>
          <a:prstGeom prst="rect">
            <a:avLst/>
          </a:prstGeom>
          <a:noFill/>
          <a:ln/>
        </p:spPr>
        <p:txBody>
          <a:bodyPr wrap="square" lIns="0" tIns="0" rIns="0" bIns="0" rtlCol="0" anchor="t"/>
          <a:lstStyle/>
          <a:p>
            <a:r>
              <a:rPr lang="en-US" sz="2400" dirty="0">
                <a:solidFill>
                  <a:srgbClr val="FFFF00"/>
                </a:solidFill>
                <a:latin typeface="Arial" panose="020B0604020202020204" pitchFamily="34" charset="0"/>
                <a:cs typeface="Arial" panose="020B0604020202020204" pitchFamily="34" charset="0"/>
              </a:rPr>
              <a:t>Genesis 3:1-6 NLT</a:t>
            </a:r>
          </a:p>
          <a:p>
            <a:r>
              <a:rPr lang="en-US" sz="2400" dirty="0">
                <a:solidFill>
                  <a:srgbClr val="FFFF00"/>
                </a:solidFill>
                <a:latin typeface="Arial" panose="020B0604020202020204" pitchFamily="34" charset="0"/>
                <a:cs typeface="Arial" panose="020B0604020202020204" pitchFamily="34" charset="0"/>
              </a:rPr>
              <a:t>1</a:t>
            </a:r>
            <a:r>
              <a:rPr lang="en-US" sz="2400" dirty="0">
                <a:solidFill>
                  <a:schemeClr val="bg1"/>
                </a:solidFill>
                <a:latin typeface="Arial" panose="020B0604020202020204" pitchFamily="34" charset="0"/>
                <a:cs typeface="Arial" panose="020B0604020202020204" pitchFamily="34" charset="0"/>
              </a:rPr>
              <a:t>  The serpent was the shrewdest of all the wild animals the LORD God had made. One day he asked the woman, “Did God really say you must not eat the fruit from any of the trees in the garden?”</a:t>
            </a:r>
          </a:p>
          <a:p>
            <a:r>
              <a:rPr lang="en-US" sz="2400" dirty="0">
                <a:solidFill>
                  <a:srgbClr val="FFFF00"/>
                </a:solidFill>
                <a:latin typeface="Arial" panose="020B0604020202020204" pitchFamily="34" charset="0"/>
                <a:cs typeface="Arial" panose="020B0604020202020204" pitchFamily="34" charset="0"/>
              </a:rPr>
              <a:t>2</a:t>
            </a:r>
            <a:r>
              <a:rPr lang="en-US" sz="2400" dirty="0">
                <a:solidFill>
                  <a:schemeClr val="bg1"/>
                </a:solidFill>
                <a:latin typeface="Arial" panose="020B0604020202020204" pitchFamily="34" charset="0"/>
                <a:cs typeface="Arial" panose="020B0604020202020204" pitchFamily="34" charset="0"/>
              </a:rPr>
              <a:t>  “Of course we may eat fruit from the trees in the garden,” the woman replied.</a:t>
            </a:r>
          </a:p>
          <a:p>
            <a:r>
              <a:rPr lang="en-US" sz="2400" dirty="0">
                <a:solidFill>
                  <a:srgbClr val="FFFF00"/>
                </a:solidFill>
                <a:latin typeface="Arial" panose="020B0604020202020204" pitchFamily="34" charset="0"/>
                <a:cs typeface="Arial" panose="020B0604020202020204" pitchFamily="34" charset="0"/>
              </a:rPr>
              <a:t>3</a:t>
            </a:r>
            <a:r>
              <a:rPr lang="en-US" sz="2400" dirty="0">
                <a:solidFill>
                  <a:schemeClr val="bg1"/>
                </a:solidFill>
                <a:latin typeface="Arial" panose="020B0604020202020204" pitchFamily="34" charset="0"/>
                <a:cs typeface="Arial" panose="020B0604020202020204" pitchFamily="34" charset="0"/>
              </a:rPr>
              <a:t>  “It’s only the fruit from the tree in the middle of the garden that we are not allowed to eat. God said, ‘You must not eat it or even touch it; if you do, you will die.’”</a:t>
            </a:r>
          </a:p>
          <a:p>
            <a:r>
              <a:rPr lang="en-US" sz="2400" dirty="0">
                <a:solidFill>
                  <a:srgbClr val="FFFF00"/>
                </a:solidFill>
                <a:latin typeface="Arial" panose="020B0604020202020204" pitchFamily="34" charset="0"/>
                <a:cs typeface="Arial" panose="020B0604020202020204" pitchFamily="34" charset="0"/>
              </a:rPr>
              <a:t>4</a:t>
            </a:r>
            <a:r>
              <a:rPr lang="en-US" sz="2400" dirty="0">
                <a:solidFill>
                  <a:schemeClr val="bg1"/>
                </a:solidFill>
                <a:latin typeface="Arial" panose="020B0604020202020204" pitchFamily="34" charset="0"/>
                <a:cs typeface="Arial" panose="020B0604020202020204" pitchFamily="34" charset="0"/>
              </a:rPr>
              <a:t>  “You won’t die!” the serpent replied to the woman.</a:t>
            </a:r>
          </a:p>
          <a:p>
            <a:r>
              <a:rPr lang="en-US" sz="2400" dirty="0">
                <a:solidFill>
                  <a:srgbClr val="FFFF00"/>
                </a:solidFill>
                <a:latin typeface="Arial" panose="020B0604020202020204" pitchFamily="34" charset="0"/>
                <a:cs typeface="Arial" panose="020B0604020202020204" pitchFamily="34" charset="0"/>
              </a:rPr>
              <a:t>5</a:t>
            </a:r>
            <a:r>
              <a:rPr lang="en-US" sz="2400" dirty="0">
                <a:solidFill>
                  <a:schemeClr val="bg1"/>
                </a:solidFill>
                <a:latin typeface="Arial" panose="020B0604020202020204" pitchFamily="34" charset="0"/>
                <a:cs typeface="Arial" panose="020B0604020202020204" pitchFamily="34" charset="0"/>
              </a:rPr>
              <a:t>  “God knows that your eyes will be opened as soon as you eat it, and you will be like God, knowing both good and evil.”</a:t>
            </a:r>
          </a:p>
          <a:p>
            <a:r>
              <a:rPr lang="en-US" sz="2400" dirty="0">
                <a:solidFill>
                  <a:srgbClr val="FFFF00"/>
                </a:solidFill>
                <a:latin typeface="Arial" panose="020B0604020202020204" pitchFamily="34" charset="0"/>
                <a:cs typeface="Arial" panose="020B0604020202020204" pitchFamily="34" charset="0"/>
              </a:rPr>
              <a:t>6</a:t>
            </a:r>
            <a:r>
              <a:rPr lang="en-US" sz="2400" dirty="0">
                <a:solidFill>
                  <a:schemeClr val="bg1"/>
                </a:solidFill>
                <a:latin typeface="Arial" panose="020B0604020202020204" pitchFamily="34" charset="0"/>
                <a:cs typeface="Arial" panose="020B0604020202020204" pitchFamily="34" charset="0"/>
              </a:rPr>
              <a:t>  The woman was convinced. She saw that the tree was beautiful and its fruit looked delicious, and she wanted the wisdom it would give her. So she took some of the fruit and ate it. Then she gave some to her husband, who was with her, and he ate it, too.</a:t>
            </a:r>
          </a:p>
        </p:txBody>
      </p:sp>
    </p:spTree>
    <p:extLst>
      <p:ext uri="{BB962C8B-B14F-4D97-AF65-F5344CB8AC3E}">
        <p14:creationId xmlns:p14="http://schemas.microsoft.com/office/powerpoint/2010/main" val="2817797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134DF-6E9F-4684-69EA-0C7FDBA549F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03DBE9F-4DEF-AD50-91EF-DC8B85E947B1}"/>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58F214C3-21EE-341F-A6BF-C8F31862A39E}"/>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55A48B46-4538-7A92-393F-C2722D298ED7}"/>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FA18F946-0CEB-9EE9-ED46-1D748DD8591F}"/>
              </a:ext>
            </a:extLst>
          </p:cNvPr>
          <p:cNvSpPr/>
          <p:nvPr/>
        </p:nvSpPr>
        <p:spPr>
          <a:xfrm>
            <a:off x="759822" y="242371"/>
            <a:ext cx="11118783" cy="6615628"/>
          </a:xfrm>
          <a:prstGeom prst="rect">
            <a:avLst/>
          </a:prstGeom>
          <a:noFill/>
          <a:ln/>
        </p:spPr>
        <p:txBody>
          <a:bodyPr wrap="square" lIns="0" tIns="0" rIns="0" bIns="0" rtlCol="0" anchor="t"/>
          <a:lstStyle/>
          <a:p>
            <a:pPr algn="ctr"/>
            <a:endParaRPr lang="en-US" sz="8800" dirty="0">
              <a:solidFill>
                <a:schemeClr val="bg1"/>
              </a:solidFill>
              <a:latin typeface="Arial" panose="020B0604020202020204" pitchFamily="34" charset="0"/>
              <a:cs typeface="Arial" panose="020B0604020202020204" pitchFamily="34" charset="0"/>
            </a:endParaRPr>
          </a:p>
          <a:p>
            <a:pPr algn="ctr"/>
            <a:r>
              <a:rPr lang="en-US" sz="8800" dirty="0">
                <a:solidFill>
                  <a:schemeClr val="bg1"/>
                </a:solidFill>
                <a:latin typeface="Arial" panose="020B0604020202020204" pitchFamily="34" charset="0"/>
                <a:cs typeface="Arial" panose="020B0604020202020204" pitchFamily="34" charset="0"/>
              </a:rPr>
              <a:t>Passive</a:t>
            </a:r>
          </a:p>
          <a:p>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7196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997AD-9867-FAE0-C087-F2DBD20FD5A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7EEECA7-880E-0B55-1FA4-C1BC7C36042F}"/>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C5E0C2A4-F85E-9CB9-3589-E9E5A113C516}"/>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E331E5E9-7987-3AEC-0C60-308DCA734057}"/>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49BE1467-F632-AF45-9192-3B63F0C1E796}"/>
              </a:ext>
            </a:extLst>
          </p:cNvPr>
          <p:cNvSpPr/>
          <p:nvPr/>
        </p:nvSpPr>
        <p:spPr>
          <a:xfrm>
            <a:off x="759822" y="242371"/>
            <a:ext cx="11118783" cy="6615628"/>
          </a:xfrm>
          <a:prstGeom prst="rect">
            <a:avLst/>
          </a:prstGeom>
          <a:noFill/>
          <a:ln/>
        </p:spPr>
        <p:txBody>
          <a:bodyPr wrap="square" lIns="0" tIns="0" rIns="0" bIns="0" rtlCol="0" anchor="t"/>
          <a:lstStyle/>
          <a:p>
            <a:pPr algn="ctr"/>
            <a:endParaRPr lang="en-US" sz="8800" dirty="0">
              <a:solidFill>
                <a:schemeClr val="bg1"/>
              </a:solidFill>
              <a:latin typeface="Arial" panose="020B0604020202020204" pitchFamily="34" charset="0"/>
              <a:cs typeface="Arial" panose="020B0604020202020204" pitchFamily="34" charset="0"/>
            </a:endParaRPr>
          </a:p>
          <a:p>
            <a:pPr algn="ctr"/>
            <a:r>
              <a:rPr lang="en-US" sz="8800" dirty="0">
                <a:solidFill>
                  <a:schemeClr val="bg1"/>
                </a:solidFill>
                <a:latin typeface="Arial" panose="020B0604020202020204" pitchFamily="34" charset="0"/>
                <a:cs typeface="Arial" panose="020B0604020202020204" pitchFamily="34" charset="0"/>
              </a:rPr>
              <a:t>Passive</a:t>
            </a:r>
          </a:p>
          <a:p>
            <a:pPr algn="ctr"/>
            <a:r>
              <a:rPr lang="en-US" sz="4000" dirty="0">
                <a:solidFill>
                  <a:schemeClr val="bg1"/>
                </a:solidFill>
                <a:latin typeface="Arial" panose="020B0604020202020204" pitchFamily="34" charset="0"/>
                <a:cs typeface="Arial" panose="020B0604020202020204" pitchFamily="34" charset="0"/>
              </a:rPr>
              <a:t>Or</a:t>
            </a:r>
          </a:p>
          <a:p>
            <a:pPr algn="ctr"/>
            <a:r>
              <a:rPr lang="en-US" sz="8800" dirty="0">
                <a:solidFill>
                  <a:schemeClr val="bg1"/>
                </a:solidFill>
                <a:latin typeface="Arial" panose="020B0604020202020204" pitchFamily="34" charset="0"/>
                <a:cs typeface="Arial" panose="020B0604020202020204" pitchFamily="34" charset="0"/>
              </a:rPr>
              <a:t>Servant Leadership</a:t>
            </a:r>
          </a:p>
          <a:p>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384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7A34-2FCB-CEBA-E01C-D7DA927C81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0537353-0475-B816-7D6A-6661A0A306EA}"/>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FD0ADB2F-8B4F-236D-E19F-5DF74DDF70A6}"/>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EF5D3F81-DD54-9A87-A4CF-43D9C9CDF7B9}"/>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D2BBE2F6-5050-47D0-3500-61F16C41AD33}"/>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Sacrificial Love</a:t>
            </a:r>
          </a:p>
          <a:p>
            <a:pPr marL="0" lvl="4" algn="ctr"/>
            <a:endParaRPr lang="en-US" sz="3200" dirty="0">
              <a:solidFill>
                <a:schemeClr val="bg1"/>
              </a:solidFill>
              <a:latin typeface="Arial" panose="020B0604020202020204" pitchFamily="34" charset="0"/>
              <a:cs typeface="Arial" panose="020B0604020202020204" pitchFamily="34" charset="0"/>
            </a:endParaRPr>
          </a:p>
          <a:p>
            <a:pPr indent="-1828800"/>
            <a:r>
              <a:rPr lang="en-US" sz="3200" dirty="0">
                <a:solidFill>
                  <a:schemeClr val="bg1"/>
                </a:solidFill>
                <a:latin typeface="Arial" panose="020B0604020202020204" pitchFamily="34" charset="0"/>
                <a:cs typeface="Arial" panose="020B0604020202020204" pitchFamily="34" charset="0"/>
              </a:rPr>
              <a:t>Husbands are commanded to love their wives “as Christ loved the church and gave himself up for her” to sanctify, cherish and love her.</a:t>
            </a:r>
          </a:p>
          <a:p>
            <a:pPr indent="-1828800"/>
            <a:endParaRPr lang="en-US" sz="3200" dirty="0">
              <a:solidFill>
                <a:schemeClr val="bg1"/>
              </a:solidFill>
              <a:latin typeface="Arial" panose="020B0604020202020204" pitchFamily="34" charset="0"/>
              <a:cs typeface="Arial" panose="020B0604020202020204" pitchFamily="34" charset="0"/>
            </a:endParaRPr>
          </a:p>
          <a:p>
            <a:pPr indent="-1828800"/>
            <a:r>
              <a:rPr lang="en-US" sz="3200" dirty="0">
                <a:solidFill>
                  <a:schemeClr val="bg1"/>
                </a:solidFill>
                <a:latin typeface="Arial" panose="020B0604020202020204" pitchFamily="34" charset="0"/>
                <a:cs typeface="Arial" panose="020B0604020202020204" pitchFamily="34" charset="0"/>
              </a:rPr>
              <a:t>Initiate, be first, take out the garbage, help her get ready, help her with her spiritual growth.</a:t>
            </a:r>
          </a:p>
          <a:p>
            <a:pPr indent="-1828800"/>
            <a:endParaRPr lang="en-US" sz="3200" dirty="0">
              <a:solidFill>
                <a:schemeClr val="bg1"/>
              </a:solidFill>
              <a:latin typeface="Arial" panose="020B0604020202020204" pitchFamily="34" charset="0"/>
              <a:cs typeface="Arial" panose="020B0604020202020204" pitchFamily="34" charset="0"/>
            </a:endParaRPr>
          </a:p>
          <a:p>
            <a:pPr indent="-1828800"/>
            <a:r>
              <a:rPr lang="en-US" sz="3200" dirty="0">
                <a:solidFill>
                  <a:schemeClr val="bg1"/>
                </a:solidFill>
                <a:latin typeface="Arial" panose="020B0604020202020204" pitchFamily="34" charset="0"/>
                <a:cs typeface="Arial" panose="020B0604020202020204" pitchFamily="34" charset="0"/>
              </a:rPr>
              <a:t>Your wife is more important than football.</a:t>
            </a:r>
          </a:p>
        </p:txBody>
      </p:sp>
    </p:spTree>
    <p:extLst>
      <p:ext uri="{BB962C8B-B14F-4D97-AF65-F5344CB8AC3E}">
        <p14:creationId xmlns:p14="http://schemas.microsoft.com/office/powerpoint/2010/main" val="45841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47655-568E-0BB9-81FB-F780AFFC1A5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33C33F5-8E37-D0C8-E22A-B5D1204E22D0}"/>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2E964ADC-D934-7F28-47A9-3B0F73C3B952}"/>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5EF1DD7D-4E52-818E-1E86-8711AB32801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63AA75DB-5DE8-8625-4F31-F2CD50D34D4B}"/>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Sacrificial Love</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Your leadership is gentle.</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Your leadership is not harsh, strict, bitterness or dominance.</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Honor your wife. Open the doors for her. Make her laugh.</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What are her strengths? What does she need? What does she want? What are her dreams? What are her hopes?</a:t>
            </a:r>
          </a:p>
        </p:txBody>
      </p:sp>
    </p:spTree>
    <p:extLst>
      <p:ext uri="{BB962C8B-B14F-4D97-AF65-F5344CB8AC3E}">
        <p14:creationId xmlns:p14="http://schemas.microsoft.com/office/powerpoint/2010/main" val="356766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AEB7E-5CD1-3AEF-BC7A-0F6A4805926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B57D33A-3DFA-D6AE-DB6F-83218F82FD96}"/>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11A4EAA5-2C84-7F04-EF81-B410A7AEB058}"/>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C68CA061-71A8-677D-E516-224DC153B818}"/>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1FF464E7-CA09-38ED-A99E-348C9493A177}"/>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Sacrificial Love</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Leadership is a responsibility, not a privilege.</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Make decisions with her. She’s your #1 advisor. Listen to her wisdom.</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She is a child of God. She is co-heir in Christ.</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Shared governance instead of chain of command.</a:t>
            </a:r>
          </a:p>
        </p:txBody>
      </p:sp>
    </p:spTree>
    <p:extLst>
      <p:ext uri="{BB962C8B-B14F-4D97-AF65-F5344CB8AC3E}">
        <p14:creationId xmlns:p14="http://schemas.microsoft.com/office/powerpoint/2010/main" val="1883694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0DB26-3282-9F24-0BB4-21E7CF7E5B4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F587792-37EA-C48E-7055-36F2D489593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6CC6B421-4F3E-14A8-00B4-6B91D7563A20}"/>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262FC2EB-2CED-5DBD-E850-4947FE179BD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456B089A-5BAA-ADBA-CE1C-6E9B62361F44}"/>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Sacrificial Love</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You and your wife are different. This is God’s design.</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She is different from you. Respect the differences. Honor the differences.</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Resolve conflicts with wisdom and gentleness.</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Avoid “I told you so”. Embrace “We’re on the same side”.</a:t>
            </a:r>
          </a:p>
        </p:txBody>
      </p:sp>
    </p:spTree>
    <p:extLst>
      <p:ext uri="{BB962C8B-B14F-4D97-AF65-F5344CB8AC3E}">
        <p14:creationId xmlns:p14="http://schemas.microsoft.com/office/powerpoint/2010/main" val="307040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7341C-EEAB-8A43-B03E-DD7833F4DB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B6D8C51-37A6-2F90-7FEA-CAB3510316B4}"/>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88AC7F71-D334-D764-B029-04A2A1A62C34}"/>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7262ECBD-45E9-493C-C56C-35FBAFEFB05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BFBC1558-80E1-81BD-E8AB-5CDF69D86028}"/>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Sacrificial Love</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While love is a feeling, love is also an ongoing choice to nourish, cherish and put your wife first.</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Be present, verbally affirm her, her warmth is more important than yours.</a:t>
            </a:r>
          </a:p>
        </p:txBody>
      </p:sp>
    </p:spTree>
    <p:extLst>
      <p:ext uri="{BB962C8B-B14F-4D97-AF65-F5344CB8AC3E}">
        <p14:creationId xmlns:p14="http://schemas.microsoft.com/office/powerpoint/2010/main" val="2453211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7DF60-BD0F-5ED9-4EF7-F85CEFB10E2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4EA5CFE-095F-373F-072F-902CDC6EA587}"/>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398DE11-2A33-0F1A-1E06-CB302A79246C}"/>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76E971FA-E6AC-99AB-170A-9619BD7D7C17}"/>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D43EBD3D-C330-C88C-9CCA-0738A70089DF}"/>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Sacrificial Strength</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Use your strength for service and protection.</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Your strength is not for control or command.</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Humility is a strength. Sacrifice is a strength.</a:t>
            </a:r>
          </a:p>
        </p:txBody>
      </p:sp>
    </p:spTree>
    <p:extLst>
      <p:ext uri="{BB962C8B-B14F-4D97-AF65-F5344CB8AC3E}">
        <p14:creationId xmlns:p14="http://schemas.microsoft.com/office/powerpoint/2010/main" val="1798526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32A65-DB33-BF22-D64C-1D5486A6362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05A9795-54B3-7ED8-5B33-BA373FE65283}"/>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A2EB087E-4F4D-7AA9-9A06-1D825D61B88C}"/>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5653E252-876D-FB74-9A41-E56D36887F48}"/>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pic>
        <p:nvPicPr>
          <p:cNvPr id="3" name="Picture 2" descr="They're considered bad luck” : r/aiArt">
            <a:extLst>
              <a:ext uri="{FF2B5EF4-FFF2-40B4-BE49-F238E27FC236}">
                <a16:creationId xmlns:a16="http://schemas.microsoft.com/office/drawing/2014/main" id="{BA53E885-DF86-5FDB-7BA7-A18109DAACF0}"/>
              </a:ext>
            </a:extLst>
          </p:cNvPr>
          <p:cNvPicPr>
            <a:picLocks noChangeAspect="1"/>
          </p:cNvPicPr>
          <p:nvPr/>
        </p:nvPicPr>
        <p:blipFill>
          <a:blip r:embed="rId3"/>
          <a:stretch>
            <a:fillRect/>
          </a:stretch>
        </p:blipFill>
        <p:spPr>
          <a:xfrm>
            <a:off x="2660574" y="1"/>
            <a:ext cx="6857998" cy="6857998"/>
          </a:xfrm>
          <a:prstGeom prst="rect">
            <a:avLst/>
          </a:prstGeom>
        </p:spPr>
      </p:pic>
    </p:spTree>
    <p:extLst>
      <p:ext uri="{BB962C8B-B14F-4D97-AF65-F5344CB8AC3E}">
        <p14:creationId xmlns:p14="http://schemas.microsoft.com/office/powerpoint/2010/main" val="1993321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FE5EF-EB70-5C63-2AB2-2EDD8485D8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672071-A304-FD04-601C-40F3A342387E}"/>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2D137F9F-6751-41A8-5936-1A0568002B9E}"/>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A2EB0D02-9092-9883-79D6-5EB8831D6C29}"/>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F452AF97-159F-F4EA-70FE-15596F5B7B52}"/>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Spiritual Leadership</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Initiate prayer for your wife and for your children.</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Let them see you study scripture.</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Let them see you pray.</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Let them see you be fearless with your faith.</a:t>
            </a:r>
          </a:p>
        </p:txBody>
      </p:sp>
    </p:spTree>
    <p:extLst>
      <p:ext uri="{BB962C8B-B14F-4D97-AF65-F5344CB8AC3E}">
        <p14:creationId xmlns:p14="http://schemas.microsoft.com/office/powerpoint/2010/main" val="273713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51CC1-E146-BE12-5FF8-B56A4533241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15AE362-CA7C-8526-4DFB-D7D42A70BF8D}"/>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E3B1840F-20CD-E86A-77C5-68552870FA1A}"/>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A698F8B2-2F13-5C3A-3453-C1170127E47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76BB4A71-8414-B320-5DEE-E361791143FC}"/>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Be strong in all areas</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Be mentally strong. Feed your brain.</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Be physically strong. Get fit.</a:t>
            </a:r>
          </a:p>
          <a:p>
            <a:pPr marL="0" lvl="4"/>
            <a:endParaRPr lang="en-US" sz="3200" dirty="0">
              <a:solidFill>
                <a:schemeClr val="bg1"/>
              </a:solidFill>
              <a:latin typeface="Arial" panose="020B0604020202020204" pitchFamily="34" charset="0"/>
              <a:cs typeface="Arial" panose="020B0604020202020204" pitchFamily="34" charset="0"/>
            </a:endParaRPr>
          </a:p>
          <a:p>
            <a:pPr marL="0" lvl="4"/>
            <a:r>
              <a:rPr lang="en-US" sz="3200" dirty="0">
                <a:solidFill>
                  <a:schemeClr val="bg1"/>
                </a:solidFill>
                <a:latin typeface="Arial" panose="020B0604020202020204" pitchFamily="34" charset="0"/>
                <a:cs typeface="Arial" panose="020B0604020202020204" pitchFamily="34" charset="0"/>
              </a:rPr>
              <a:t>Be spiritually strong. Study scriptures. Go beyond “daily bread”. Go deeper.</a:t>
            </a:r>
          </a:p>
        </p:txBody>
      </p:sp>
    </p:spTree>
    <p:extLst>
      <p:ext uri="{BB962C8B-B14F-4D97-AF65-F5344CB8AC3E}">
        <p14:creationId xmlns:p14="http://schemas.microsoft.com/office/powerpoint/2010/main" val="1113472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566D5-1F63-3EE0-6546-326A1E19EC0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03D18C8-51BE-4928-5400-4D170FBB5330}"/>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0FCA09EA-A79F-4018-0EA4-2E65166F5BDA}"/>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17DED9EE-7A73-9F24-C16D-BB375DD8F8E3}"/>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FB1B6999-2359-A303-6740-85E2B2982B91}"/>
              </a:ext>
            </a:extLst>
          </p:cNvPr>
          <p:cNvSpPr/>
          <p:nvPr/>
        </p:nvSpPr>
        <p:spPr>
          <a:xfrm>
            <a:off x="759822" y="242371"/>
            <a:ext cx="11118783" cy="6615628"/>
          </a:xfrm>
          <a:prstGeom prst="rect">
            <a:avLst/>
          </a:prstGeom>
          <a:noFill/>
          <a:ln/>
        </p:spPr>
        <p:txBody>
          <a:bodyPr wrap="square" lIns="0" tIns="0" rIns="0" bIns="0" rtlCol="0" anchor="t"/>
          <a:lstStyle/>
          <a:p>
            <a:pPr algn="ctr"/>
            <a:r>
              <a:rPr lang="en-US" sz="3200" dirty="0">
                <a:solidFill>
                  <a:schemeClr val="bg1"/>
                </a:solidFill>
                <a:latin typeface="Arial" panose="020B0604020202020204" pitchFamily="34" charset="0"/>
                <a:cs typeface="Arial" panose="020B0604020202020204" pitchFamily="34" charset="0"/>
              </a:rPr>
              <a:t>Servant Leadership</a:t>
            </a:r>
          </a:p>
          <a:p>
            <a:pPr algn="ctr"/>
            <a:r>
              <a:rPr lang="en-US" sz="3200" dirty="0">
                <a:solidFill>
                  <a:schemeClr val="bg1"/>
                </a:solidFill>
                <a:latin typeface="Arial" panose="020B0604020202020204" pitchFamily="34" charset="0"/>
                <a:cs typeface="Arial" panose="020B0604020202020204" pitchFamily="34" charset="0"/>
              </a:rPr>
              <a:t>Be a Servant-Leader for your wife</a:t>
            </a:r>
          </a:p>
          <a:p>
            <a:endParaRPr lang="en-US" sz="2400" dirty="0">
              <a:solidFill>
                <a:schemeClr val="bg1"/>
              </a:solidFill>
              <a:latin typeface="Arial" panose="020B0604020202020204" pitchFamily="34" charset="0"/>
              <a:cs typeface="Arial" panose="020B0604020202020204" pitchFamily="34" charset="0"/>
            </a:endParaRPr>
          </a:p>
          <a:p>
            <a:pPr marL="0" lvl="4" algn="ctr"/>
            <a:r>
              <a:rPr lang="en-US" sz="3200" dirty="0">
                <a:solidFill>
                  <a:schemeClr val="bg1"/>
                </a:solidFill>
                <a:latin typeface="Arial" panose="020B0604020202020204" pitchFamily="34" charset="0"/>
                <a:cs typeface="Arial" panose="020B0604020202020204" pitchFamily="34" charset="0"/>
              </a:rPr>
              <a:t>Study</a:t>
            </a:r>
          </a:p>
          <a:p>
            <a:pPr marL="0" lvl="4" algn="ctr"/>
            <a:endParaRPr lang="en-US" sz="3200" dirty="0">
              <a:solidFill>
                <a:schemeClr val="bg1"/>
              </a:solidFill>
              <a:latin typeface="Arial" panose="020B0604020202020204" pitchFamily="34" charset="0"/>
              <a:cs typeface="Arial" panose="020B0604020202020204" pitchFamily="34" charset="0"/>
            </a:endParaRPr>
          </a:p>
          <a:p>
            <a:pPr marL="0" lvl="4">
              <a:tabLst>
                <a:tab pos="1828800" algn="l"/>
                <a:tab pos="5486400" algn="l"/>
              </a:tabLst>
            </a:pPr>
            <a:r>
              <a:rPr lang="en-US" sz="3200" dirty="0">
                <a:solidFill>
                  <a:schemeClr val="bg1"/>
                </a:solidFill>
                <a:latin typeface="Arial" panose="020B0604020202020204" pitchFamily="34" charset="0"/>
                <a:cs typeface="Arial" panose="020B0604020202020204" pitchFamily="34" charset="0"/>
              </a:rPr>
              <a:t>	Ephesians 5:22-33	Colossians 3:18-19</a:t>
            </a:r>
          </a:p>
          <a:p>
            <a:pPr marL="0" lvl="4">
              <a:tabLst>
                <a:tab pos="1828800" algn="l"/>
                <a:tab pos="5486400" algn="l"/>
              </a:tabLst>
            </a:pPr>
            <a:r>
              <a:rPr lang="en-US" sz="3200" dirty="0">
                <a:solidFill>
                  <a:schemeClr val="bg1"/>
                </a:solidFill>
                <a:latin typeface="Arial" panose="020B0604020202020204" pitchFamily="34" charset="0"/>
                <a:cs typeface="Arial" panose="020B0604020202020204" pitchFamily="34" charset="0"/>
              </a:rPr>
              <a:t>	1 Peter 3:7	1 Corinthians 11:3</a:t>
            </a:r>
          </a:p>
          <a:p>
            <a:pPr marL="0" lvl="4">
              <a:tabLst>
                <a:tab pos="1828800" algn="l"/>
                <a:tab pos="5486400" algn="l"/>
              </a:tabLst>
            </a:pPr>
            <a:r>
              <a:rPr lang="en-US" sz="3200" dirty="0">
                <a:solidFill>
                  <a:schemeClr val="bg1"/>
                </a:solidFill>
                <a:latin typeface="Arial" panose="020B0604020202020204" pitchFamily="34" charset="0"/>
                <a:cs typeface="Arial" panose="020B0604020202020204" pitchFamily="34" charset="0"/>
              </a:rPr>
              <a:t>	Genesis 2:18-24	Mark 10:42-45</a:t>
            </a:r>
          </a:p>
          <a:p>
            <a:pPr marL="0" lvl="4">
              <a:tabLst>
                <a:tab pos="1828800" algn="l"/>
                <a:tab pos="5486400" algn="l"/>
              </a:tabLst>
            </a:pPr>
            <a:r>
              <a:rPr lang="en-US" sz="3200" dirty="0">
                <a:solidFill>
                  <a:schemeClr val="bg1"/>
                </a:solidFill>
                <a:latin typeface="Arial" panose="020B0604020202020204" pitchFamily="34" charset="0"/>
                <a:cs typeface="Arial" panose="020B0604020202020204" pitchFamily="34" charset="0"/>
              </a:rPr>
              <a:t>	John 13	Proverbs 31:28</a:t>
            </a:r>
          </a:p>
        </p:txBody>
      </p:sp>
    </p:spTree>
    <p:extLst>
      <p:ext uri="{BB962C8B-B14F-4D97-AF65-F5344CB8AC3E}">
        <p14:creationId xmlns:p14="http://schemas.microsoft.com/office/powerpoint/2010/main" val="3010597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60B19-CC6D-1440-163F-02076EA5F31C}"/>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CE7DE178-381E-0CC2-493A-B75FE8E60808}"/>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48B26B86-A599-1A04-17FA-AA5AEC3F6F82}"/>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E4BE1434-45D7-120C-6F24-6C056BC8B8A3}"/>
              </a:ext>
            </a:extLst>
          </p:cNvPr>
          <p:cNvPicPr>
            <a:picLocks noChangeAspect="1"/>
          </p:cNvPicPr>
          <p:nvPr/>
        </p:nvPicPr>
        <p:blipFill>
          <a:blip r:embed="rId3"/>
          <a:stretch>
            <a:fillRect/>
          </a:stretch>
        </p:blipFill>
        <p:spPr>
          <a:xfrm>
            <a:off x="0" y="54333"/>
            <a:ext cx="12178980" cy="5630128"/>
          </a:xfrm>
          <a:prstGeom prst="rect">
            <a:avLst/>
          </a:prstGeom>
        </p:spPr>
      </p:pic>
    </p:spTree>
    <p:extLst>
      <p:ext uri="{BB962C8B-B14F-4D97-AF65-F5344CB8AC3E}">
        <p14:creationId xmlns:p14="http://schemas.microsoft.com/office/powerpoint/2010/main" val="2243597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C957F-7025-36B5-488D-ADBF7F76B95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A26616E-3C3B-3B5B-E52E-7DC5C079AD35}"/>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F23C4C3-400C-00D1-5FC1-FC0C4BD3DA31}"/>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294A9346-C727-8640-8EE7-2B9DD76B623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3C1C47D6-BFBB-2B67-F245-2D8B69AD9D9D}"/>
              </a:ext>
            </a:extLst>
          </p:cNvPr>
          <p:cNvSpPr/>
          <p:nvPr/>
        </p:nvSpPr>
        <p:spPr>
          <a:xfrm>
            <a:off x="0" y="1315277"/>
            <a:ext cx="12191999" cy="5542722"/>
          </a:xfrm>
          <a:prstGeom prst="rect">
            <a:avLst/>
          </a:prstGeom>
          <a:noFill/>
          <a:ln/>
        </p:spPr>
        <p:txBody>
          <a:bodyPr wrap="square" lIns="0" tIns="0" rIns="0" bIns="0" rtlCol="0" anchor="t"/>
          <a:lstStyle/>
          <a:p>
            <a:pPr algn="ctr"/>
            <a:r>
              <a:rPr lang="en-US" sz="5400" dirty="0">
                <a:solidFill>
                  <a:schemeClr val="bg1"/>
                </a:solidFill>
                <a:latin typeface="Arial" panose="020B0604020202020204" pitchFamily="34" charset="0"/>
                <a:cs typeface="Arial" panose="020B0604020202020204" pitchFamily="34" charset="0"/>
              </a:rPr>
              <a:t>Prayer</a:t>
            </a:r>
          </a:p>
        </p:txBody>
      </p:sp>
    </p:spTree>
    <p:extLst>
      <p:ext uri="{BB962C8B-B14F-4D97-AF65-F5344CB8AC3E}">
        <p14:creationId xmlns:p14="http://schemas.microsoft.com/office/powerpoint/2010/main" val="2184859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644</TotalTime>
  <Words>710</Words>
  <Application>Microsoft Office PowerPoint</Application>
  <PresentationFormat>Widescreen</PresentationFormat>
  <Paragraphs>130</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Bloomfield</dc:creator>
  <cp:lastModifiedBy>Michael Bloomfield</cp:lastModifiedBy>
  <cp:revision>2</cp:revision>
  <dcterms:created xsi:type="dcterms:W3CDTF">2026-09-12T04:17:25Z</dcterms:created>
  <dcterms:modified xsi:type="dcterms:W3CDTF">2026-09-27T08:53:46Z</dcterms:modified>
</cp:coreProperties>
</file>